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8"/>
  </p:notesMasterIdLst>
  <p:handoutMasterIdLst>
    <p:handoutMasterId r:id="rId9"/>
  </p:handoutMasterIdLst>
  <p:sldIdLst>
    <p:sldId id="440" r:id="rId2"/>
    <p:sldId id="462" r:id="rId3"/>
    <p:sldId id="463" r:id="rId4"/>
    <p:sldId id="456" r:id="rId5"/>
    <p:sldId id="460" r:id="rId6"/>
    <p:sldId id="459" r:id="rId7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sargen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1909" autoAdjust="0"/>
  </p:normalViewPr>
  <p:slideViewPr>
    <p:cSldViewPr>
      <p:cViewPr>
        <p:scale>
          <a:sx n="116" d="100"/>
          <a:sy n="116" d="100"/>
        </p:scale>
        <p:origin x="-1392" y="-80"/>
      </p:cViewPr>
      <p:guideLst>
        <p:guide orient="horz" pos="2256"/>
        <p:guide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2436E7-8525-3C40-8478-6D730E48BA12}" type="doc">
      <dgm:prSet loTypeId="urn:microsoft.com/office/officeart/2005/8/layout/arrow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4CA22-9F28-584E-BA4C-EB75649438AD}">
      <dgm:prSet/>
      <dgm:spPr/>
      <dgm:t>
        <a:bodyPr/>
        <a:lstStyle/>
        <a:p>
          <a:pPr rtl="0"/>
          <a:r>
            <a:rPr lang="en-US" dirty="0" smtClean="0"/>
            <a:t>An ongoing process of analyzing and accessing information to inform important decisions and actions in education</a:t>
          </a:r>
          <a:endParaRPr lang="en-US" dirty="0"/>
        </a:p>
      </dgm:t>
    </dgm:pt>
    <dgm:pt modelId="{3AAD37B0-8483-3A47-909C-36F2434A622B}" type="parTrans" cxnId="{32C6B8DD-948F-1745-B8E7-D4513D84A590}">
      <dgm:prSet/>
      <dgm:spPr/>
      <dgm:t>
        <a:bodyPr/>
        <a:lstStyle/>
        <a:p>
          <a:endParaRPr lang="en-US"/>
        </a:p>
      </dgm:t>
    </dgm:pt>
    <dgm:pt modelId="{62C4D17D-12C8-1D4C-B6D6-9544DF6CC9BB}" type="sibTrans" cxnId="{32C6B8DD-948F-1745-B8E7-D4513D84A590}">
      <dgm:prSet/>
      <dgm:spPr/>
      <dgm:t>
        <a:bodyPr/>
        <a:lstStyle/>
        <a:p>
          <a:endParaRPr lang="en-US"/>
        </a:p>
      </dgm:t>
    </dgm:pt>
    <dgm:pt modelId="{37112AE5-A772-0A48-A3A3-2F60CE2CCC2C}" type="pres">
      <dgm:prSet presAssocID="{2B2436E7-8525-3C40-8478-6D730E48BA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000F5A-C5B8-DE4D-AF00-642F227F5A14}" type="pres">
      <dgm:prSet presAssocID="{9294CA22-9F28-584E-BA4C-EB75649438AD}" presName="downArrow" presStyleLbl="node1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0F9A7C4F-4969-8842-80C2-E3A7D16253D4}" type="pres">
      <dgm:prSet presAssocID="{9294CA22-9F28-584E-BA4C-EB75649438AD}" presName="downArrow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E0798F-E948-A342-9EB9-A45D1F1231B3}" type="presOf" srcId="{9294CA22-9F28-584E-BA4C-EB75649438AD}" destId="{0F9A7C4F-4969-8842-80C2-E3A7D16253D4}" srcOrd="0" destOrd="0" presId="urn:microsoft.com/office/officeart/2005/8/layout/arrow3"/>
    <dgm:cxn modelId="{32C6B8DD-948F-1745-B8E7-D4513D84A590}" srcId="{2B2436E7-8525-3C40-8478-6D730E48BA12}" destId="{9294CA22-9F28-584E-BA4C-EB75649438AD}" srcOrd="0" destOrd="0" parTransId="{3AAD37B0-8483-3A47-909C-36F2434A622B}" sibTransId="{62C4D17D-12C8-1D4C-B6D6-9544DF6CC9BB}"/>
    <dgm:cxn modelId="{A46F6257-3CD3-734C-BC9A-F82EF4466405}" type="presOf" srcId="{2B2436E7-8525-3C40-8478-6D730E48BA12}" destId="{37112AE5-A772-0A48-A3A3-2F60CE2CCC2C}" srcOrd="0" destOrd="0" presId="urn:microsoft.com/office/officeart/2005/8/layout/arrow3"/>
    <dgm:cxn modelId="{E4A7129D-3E59-CA4C-843D-8A62DB2F2BC8}" type="presParOf" srcId="{37112AE5-A772-0A48-A3A3-2F60CE2CCC2C}" destId="{16000F5A-C5B8-DE4D-AF00-642F227F5A14}" srcOrd="0" destOrd="0" presId="urn:microsoft.com/office/officeart/2005/8/layout/arrow3"/>
    <dgm:cxn modelId="{1B4EA2F1-EE5F-8F4B-BD18-0E00DC7DA08F}" type="presParOf" srcId="{37112AE5-A772-0A48-A3A3-2F60CE2CCC2C}" destId="{0F9A7C4F-4969-8842-80C2-E3A7D16253D4}" srcOrd="1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F7468-7185-C449-95DC-69F4AE3BF145}" type="doc">
      <dgm:prSet loTypeId="urn:microsoft.com/office/officeart/2005/8/layout/funne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3BEB7-6CE7-CD49-8904-30F75DB1737A}">
      <dgm:prSet custT="1"/>
      <dgm:spPr/>
      <dgm:t>
        <a:bodyPr/>
        <a:lstStyle/>
        <a:p>
          <a:pPr rtl="0"/>
          <a:endParaRPr lang="en-US" sz="3600" dirty="0"/>
        </a:p>
      </dgm:t>
    </dgm:pt>
    <dgm:pt modelId="{03A555F9-252E-0348-B1E6-8DF85FAC042D}" type="parTrans" cxnId="{9E93B190-D58D-264F-A278-163AF448B015}">
      <dgm:prSet/>
      <dgm:spPr/>
      <dgm:t>
        <a:bodyPr/>
        <a:lstStyle/>
        <a:p>
          <a:endParaRPr lang="en-US"/>
        </a:p>
      </dgm:t>
    </dgm:pt>
    <dgm:pt modelId="{EAFB4096-D27F-DD46-9746-6EF3773A653D}" type="sibTrans" cxnId="{9E93B190-D58D-264F-A278-163AF448B015}">
      <dgm:prSet/>
      <dgm:spPr/>
      <dgm:t>
        <a:bodyPr/>
        <a:lstStyle/>
        <a:p>
          <a:endParaRPr lang="en-US"/>
        </a:p>
      </dgm:t>
    </dgm:pt>
    <dgm:pt modelId="{069285F6-A0D0-874A-B604-43DFCE8BD37B}">
      <dgm:prSet custT="1"/>
      <dgm:spPr/>
      <dgm:t>
        <a:bodyPr/>
        <a:lstStyle/>
        <a:p>
          <a:pPr rtl="0"/>
          <a:r>
            <a:rPr lang="en-US" sz="3600" dirty="0" smtClean="0"/>
            <a:t>Systems</a:t>
          </a:r>
          <a:endParaRPr lang="en-US" sz="3600" dirty="0"/>
        </a:p>
      </dgm:t>
    </dgm:pt>
    <dgm:pt modelId="{554FD404-5AA2-C142-9036-E903BDCC1661}" type="sibTrans" cxnId="{450E3192-90E6-1244-8378-204673DC586D}">
      <dgm:prSet/>
      <dgm:spPr/>
      <dgm:t>
        <a:bodyPr/>
        <a:lstStyle/>
        <a:p>
          <a:endParaRPr lang="en-US"/>
        </a:p>
      </dgm:t>
    </dgm:pt>
    <dgm:pt modelId="{F776865A-D51A-9548-8948-45EA9E23872C}" type="parTrans" cxnId="{450E3192-90E6-1244-8378-204673DC586D}">
      <dgm:prSet/>
      <dgm:spPr/>
      <dgm:t>
        <a:bodyPr/>
        <a:lstStyle/>
        <a:p>
          <a:endParaRPr lang="en-US"/>
        </a:p>
      </dgm:t>
    </dgm:pt>
    <dgm:pt modelId="{4764239A-B14F-5F40-934B-1C0E441F7823}">
      <dgm:prSet custT="1"/>
      <dgm:spPr/>
      <dgm:t>
        <a:bodyPr/>
        <a:lstStyle/>
        <a:p>
          <a:pPr rtl="0"/>
          <a:r>
            <a:rPr lang="en-US" sz="3600" dirty="0" smtClean="0"/>
            <a:t>Practice</a:t>
          </a:r>
          <a:endParaRPr lang="en-US" sz="3600" dirty="0"/>
        </a:p>
      </dgm:t>
    </dgm:pt>
    <dgm:pt modelId="{BF50B9E6-4FBF-EA40-A8C6-07F63FF93A43}" type="sibTrans" cxnId="{E93B98A5-443D-E443-A736-F14D6B6267C9}">
      <dgm:prSet/>
      <dgm:spPr/>
      <dgm:t>
        <a:bodyPr/>
        <a:lstStyle/>
        <a:p>
          <a:endParaRPr lang="en-US"/>
        </a:p>
      </dgm:t>
    </dgm:pt>
    <dgm:pt modelId="{782DE928-BCEB-4B4A-8AA0-264ED62F27FC}" type="parTrans" cxnId="{E93B98A5-443D-E443-A736-F14D6B6267C9}">
      <dgm:prSet/>
      <dgm:spPr/>
      <dgm:t>
        <a:bodyPr/>
        <a:lstStyle/>
        <a:p>
          <a:endParaRPr lang="en-US"/>
        </a:p>
      </dgm:t>
    </dgm:pt>
    <dgm:pt modelId="{7CE5F289-DD4D-5A46-94E1-A1A8FCBCCAE7}">
      <dgm:prSet custT="1"/>
      <dgm:spPr/>
      <dgm:t>
        <a:bodyPr/>
        <a:lstStyle/>
        <a:p>
          <a:pPr rtl="0"/>
          <a:r>
            <a:rPr lang="en-US" sz="3600" dirty="0" smtClean="0"/>
            <a:t>Outcomes</a:t>
          </a:r>
          <a:endParaRPr lang="en-US" sz="3600" dirty="0"/>
        </a:p>
      </dgm:t>
    </dgm:pt>
    <dgm:pt modelId="{1B82ABE0-3BA6-FA4A-899C-6629F58D780A}" type="sibTrans" cxnId="{4547EDDC-438D-7742-AA0B-0AAA903E4447}">
      <dgm:prSet/>
      <dgm:spPr/>
      <dgm:t>
        <a:bodyPr/>
        <a:lstStyle/>
        <a:p>
          <a:endParaRPr lang="en-US"/>
        </a:p>
      </dgm:t>
    </dgm:pt>
    <dgm:pt modelId="{A8D96D5B-DD8E-734E-A9F8-005C909FB854}" type="parTrans" cxnId="{4547EDDC-438D-7742-AA0B-0AAA903E4447}">
      <dgm:prSet/>
      <dgm:spPr/>
      <dgm:t>
        <a:bodyPr/>
        <a:lstStyle/>
        <a:p>
          <a:endParaRPr lang="en-US"/>
        </a:p>
      </dgm:t>
    </dgm:pt>
    <dgm:pt modelId="{A42B7268-AFAC-AE44-BA74-F3DFB3B662BA}" type="pres">
      <dgm:prSet presAssocID="{FF1F7468-7185-C449-95DC-69F4AE3BF14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139A90-3F2A-BD48-A42C-2E24669B745D}" type="pres">
      <dgm:prSet presAssocID="{FF1F7468-7185-C449-95DC-69F4AE3BF145}" presName="ellipse" presStyleLbl="trBgShp" presStyleIdx="0" presStyleCnt="1" custScaleY="20950"/>
      <dgm:spPr/>
    </dgm:pt>
    <dgm:pt modelId="{78D8FD63-95A3-3B4E-A793-658D45CD0C5A}" type="pres">
      <dgm:prSet presAssocID="{FF1F7468-7185-C449-95DC-69F4AE3BF145}" presName="arrow1" presStyleLbl="fgShp" presStyleIdx="0" presStyleCnt="1" custFlipVert="0" custScaleY="178081" custLinFactY="-86547" custLinFactNeighborX="-18317" custLinFactNeighborY="-100000"/>
      <dgm:spPr/>
    </dgm:pt>
    <dgm:pt modelId="{6C6972B2-A924-6343-BB35-DB8919E77483}" type="pres">
      <dgm:prSet presAssocID="{FF1F7468-7185-C449-95DC-69F4AE3BF145}" presName="rectangle" presStyleLbl="revTx" presStyleIdx="0" presStyleCnt="1" custScaleX="174400" custScaleY="267818" custLinFactNeighborX="-1162" custLinFactNeighborY="-78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85759-84CB-9740-A2FF-CE9726B2D022}" type="pres">
      <dgm:prSet presAssocID="{FF1F7468-7185-C449-95DC-69F4AE3BF145}" presName="funnel" presStyleLbl="trAlignAcc1" presStyleIdx="0" presStyleCnt="1" custScaleY="33030" custLinFactNeighborX="-2876" custLinFactNeighborY="-938"/>
      <dgm:spPr/>
    </dgm:pt>
  </dgm:ptLst>
  <dgm:cxnLst>
    <dgm:cxn modelId="{E93B98A5-443D-E443-A736-F14D6B6267C9}" srcId="{7BD3BEB7-6CE7-CD49-8904-30F75DB1737A}" destId="{4764239A-B14F-5F40-934B-1C0E441F7823}" srcOrd="1" destOrd="0" parTransId="{782DE928-BCEB-4B4A-8AA0-264ED62F27FC}" sibTransId="{BF50B9E6-4FBF-EA40-A8C6-07F63FF93A43}"/>
    <dgm:cxn modelId="{9E93B190-D58D-264F-A278-163AF448B015}" srcId="{FF1F7468-7185-C449-95DC-69F4AE3BF145}" destId="{7BD3BEB7-6CE7-CD49-8904-30F75DB1737A}" srcOrd="0" destOrd="0" parTransId="{03A555F9-252E-0348-B1E6-8DF85FAC042D}" sibTransId="{EAFB4096-D27F-DD46-9746-6EF3773A653D}"/>
    <dgm:cxn modelId="{5B2BFE06-4465-2E4C-9237-BF409F28CD45}" type="presOf" srcId="{FF1F7468-7185-C449-95DC-69F4AE3BF145}" destId="{A42B7268-AFAC-AE44-BA74-F3DFB3B662BA}" srcOrd="0" destOrd="0" presId="urn:microsoft.com/office/officeart/2005/8/layout/funnel1"/>
    <dgm:cxn modelId="{450E3192-90E6-1244-8378-204673DC586D}" srcId="{7BD3BEB7-6CE7-CD49-8904-30F75DB1737A}" destId="{069285F6-A0D0-874A-B604-43DFCE8BD37B}" srcOrd="2" destOrd="0" parTransId="{F776865A-D51A-9548-8948-45EA9E23872C}" sibTransId="{554FD404-5AA2-C142-9036-E903BDCC1661}"/>
    <dgm:cxn modelId="{A9E245E8-20BF-0941-B734-913B039FE1DA}" type="presOf" srcId="{4764239A-B14F-5F40-934B-1C0E441F7823}" destId="{6C6972B2-A924-6343-BB35-DB8919E77483}" srcOrd="0" destOrd="2" presId="urn:microsoft.com/office/officeart/2005/8/layout/funnel1"/>
    <dgm:cxn modelId="{4547EDDC-438D-7742-AA0B-0AAA903E4447}" srcId="{7BD3BEB7-6CE7-CD49-8904-30F75DB1737A}" destId="{7CE5F289-DD4D-5A46-94E1-A1A8FCBCCAE7}" srcOrd="0" destOrd="0" parTransId="{A8D96D5B-DD8E-734E-A9F8-005C909FB854}" sibTransId="{1B82ABE0-3BA6-FA4A-899C-6629F58D780A}"/>
    <dgm:cxn modelId="{E7BFF80C-13BE-EC42-BAFA-49D168E5E62F}" type="presOf" srcId="{7BD3BEB7-6CE7-CD49-8904-30F75DB1737A}" destId="{6C6972B2-A924-6343-BB35-DB8919E77483}" srcOrd="0" destOrd="0" presId="urn:microsoft.com/office/officeart/2005/8/layout/funnel1"/>
    <dgm:cxn modelId="{8D8F8079-AF8E-874B-8F95-6CF9992C24DA}" type="presOf" srcId="{069285F6-A0D0-874A-B604-43DFCE8BD37B}" destId="{6C6972B2-A924-6343-BB35-DB8919E77483}" srcOrd="0" destOrd="3" presId="urn:microsoft.com/office/officeart/2005/8/layout/funnel1"/>
    <dgm:cxn modelId="{3E7BF4CB-EF60-4145-90B6-050ED69ADBCF}" type="presOf" srcId="{7CE5F289-DD4D-5A46-94E1-A1A8FCBCCAE7}" destId="{6C6972B2-A924-6343-BB35-DB8919E77483}" srcOrd="0" destOrd="1" presId="urn:microsoft.com/office/officeart/2005/8/layout/funnel1"/>
    <dgm:cxn modelId="{CB328741-3936-354C-B07F-9835F5699B8E}" type="presParOf" srcId="{A42B7268-AFAC-AE44-BA74-F3DFB3B662BA}" destId="{BF139A90-3F2A-BD48-A42C-2E24669B745D}" srcOrd="0" destOrd="0" presId="urn:microsoft.com/office/officeart/2005/8/layout/funnel1"/>
    <dgm:cxn modelId="{0CB87BE0-E4B9-EA4E-93C2-3E58A48DD0C6}" type="presParOf" srcId="{A42B7268-AFAC-AE44-BA74-F3DFB3B662BA}" destId="{78D8FD63-95A3-3B4E-A793-658D45CD0C5A}" srcOrd="1" destOrd="0" presId="urn:microsoft.com/office/officeart/2005/8/layout/funnel1"/>
    <dgm:cxn modelId="{BF735BE1-3D11-4D47-AEF3-CF808663E877}" type="presParOf" srcId="{A42B7268-AFAC-AE44-BA74-F3DFB3B662BA}" destId="{6C6972B2-A924-6343-BB35-DB8919E77483}" srcOrd="2" destOrd="0" presId="urn:microsoft.com/office/officeart/2005/8/layout/funnel1"/>
    <dgm:cxn modelId="{81878335-1FBE-7A43-B529-AEEE3B1D2925}" type="presParOf" srcId="{A42B7268-AFAC-AE44-BA74-F3DFB3B662BA}" destId="{2D285759-84CB-9740-A2FF-CE9726B2D022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0317F-8CDF-6640-8FD8-879F6A558B1B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134A83-5EF4-604D-AAA5-630C0B05FB70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2400" b="1" i="0" dirty="0" smtClean="0">
              <a:solidFill>
                <a:schemeClr val="tx1"/>
              </a:solidFill>
            </a:rPr>
            <a:t>DEVELOP A PLAN</a:t>
          </a:r>
          <a:endParaRPr lang="en-US" sz="2400" b="1" i="0" dirty="0">
            <a:solidFill>
              <a:schemeClr val="tx1"/>
            </a:solidFill>
          </a:endParaRPr>
        </a:p>
      </dgm:t>
    </dgm:pt>
    <dgm:pt modelId="{CAE89A18-9D9B-C74D-A3B1-980E9C21064D}" type="parTrans" cxnId="{33C221D7-1181-5B44-A3FD-9003BA85506C}">
      <dgm:prSet/>
      <dgm:spPr/>
      <dgm:t>
        <a:bodyPr/>
        <a:lstStyle/>
        <a:p>
          <a:endParaRPr lang="en-US"/>
        </a:p>
      </dgm:t>
    </dgm:pt>
    <dgm:pt modelId="{D529D4FF-156D-084D-8340-02E47377D3AA}" type="sibTrans" cxnId="{33C221D7-1181-5B44-A3FD-9003BA85506C}">
      <dgm:prSet/>
      <dgm:spPr/>
      <dgm:t>
        <a:bodyPr/>
        <a:lstStyle/>
        <a:p>
          <a:endParaRPr lang="en-US"/>
        </a:p>
      </dgm:t>
    </dgm:pt>
    <dgm:pt modelId="{B5820D22-704C-8E49-BA52-8B203E1C9F84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2400" b="1" i="0" dirty="0" smtClean="0">
              <a:solidFill>
                <a:schemeClr val="tx1"/>
              </a:solidFill>
            </a:rPr>
            <a:t>IMPLEMENT</a:t>
          </a:r>
          <a:endParaRPr lang="en-US" sz="2400" b="1" i="0" dirty="0">
            <a:solidFill>
              <a:schemeClr val="tx1"/>
            </a:solidFill>
          </a:endParaRPr>
        </a:p>
      </dgm:t>
    </dgm:pt>
    <dgm:pt modelId="{9BC937F0-43CB-9140-A80E-60B78C85CCC7}" type="parTrans" cxnId="{0A6A94F5-17A1-004C-993B-45EE6481646B}">
      <dgm:prSet/>
      <dgm:spPr/>
      <dgm:t>
        <a:bodyPr/>
        <a:lstStyle/>
        <a:p>
          <a:endParaRPr lang="en-US"/>
        </a:p>
      </dgm:t>
    </dgm:pt>
    <dgm:pt modelId="{7DDF10A0-91F9-704C-BA92-F97F03BE140D}" type="sibTrans" cxnId="{0A6A94F5-17A1-004C-993B-45EE6481646B}">
      <dgm:prSet/>
      <dgm:spPr/>
      <dgm:t>
        <a:bodyPr/>
        <a:lstStyle/>
        <a:p>
          <a:endParaRPr lang="en-US"/>
        </a:p>
      </dgm:t>
    </dgm:pt>
    <dgm:pt modelId="{0E1ABC6A-0B99-2D41-BAEC-3613EF79AC73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US" sz="2400" b="1" i="0" dirty="0" smtClean="0">
              <a:solidFill>
                <a:schemeClr val="tx1"/>
              </a:solidFill>
            </a:rPr>
            <a:t>ASSESS</a:t>
          </a:r>
          <a:endParaRPr lang="en-US" sz="2400" b="1" i="0" dirty="0">
            <a:solidFill>
              <a:schemeClr val="tx1"/>
            </a:solidFill>
          </a:endParaRPr>
        </a:p>
      </dgm:t>
    </dgm:pt>
    <dgm:pt modelId="{99CB76E9-A177-AE4B-812A-DEF81EF4614A}" type="parTrans" cxnId="{EFB6236B-51AD-BD43-86B7-90B9187BC40B}">
      <dgm:prSet/>
      <dgm:spPr/>
      <dgm:t>
        <a:bodyPr/>
        <a:lstStyle/>
        <a:p>
          <a:endParaRPr lang="en-US"/>
        </a:p>
      </dgm:t>
    </dgm:pt>
    <dgm:pt modelId="{0E707BB7-3C46-5F42-856F-135777F8785C}" type="sibTrans" cxnId="{EFB6236B-51AD-BD43-86B7-90B9187BC40B}">
      <dgm:prSet/>
      <dgm:spPr/>
      <dgm:t>
        <a:bodyPr/>
        <a:lstStyle/>
        <a:p>
          <a:endParaRPr lang="en-US"/>
        </a:p>
      </dgm:t>
    </dgm:pt>
    <dgm:pt modelId="{4501F32E-DCFD-484F-86C3-2EA948DE11B2}">
      <dgm:prSet custT="1"/>
      <dgm:spPr>
        <a:solidFill>
          <a:schemeClr val="accent5"/>
        </a:solidFill>
      </dgm:spPr>
      <dgm:t>
        <a:bodyPr anchor="t"/>
        <a:lstStyle/>
        <a:p>
          <a:pPr algn="ctr" rtl="0"/>
          <a:endParaRPr lang="en-US" sz="2000" b="1" i="0" u="none" dirty="0" smtClean="0">
            <a:solidFill>
              <a:schemeClr val="tx1"/>
            </a:solidFill>
          </a:endParaRPr>
        </a:p>
        <a:p>
          <a:pPr algn="ctr" rtl="0"/>
          <a:r>
            <a:rPr lang="en-US" sz="2400" b="1" i="0" u="none" dirty="0" smtClean="0">
              <a:solidFill>
                <a:schemeClr val="tx1"/>
              </a:solidFill>
            </a:rPr>
            <a:t>ACT</a:t>
          </a:r>
          <a:endParaRPr lang="en-US" sz="2400" b="1" i="0" u="none" dirty="0">
            <a:solidFill>
              <a:schemeClr val="tx1"/>
            </a:solidFill>
          </a:endParaRPr>
        </a:p>
      </dgm:t>
    </dgm:pt>
    <dgm:pt modelId="{47CA297F-CAB1-AA47-B6A0-850DDC1EFD29}" type="parTrans" cxnId="{71C1562E-A1B9-5441-8320-93171AA9E7DC}">
      <dgm:prSet/>
      <dgm:spPr/>
      <dgm:t>
        <a:bodyPr/>
        <a:lstStyle/>
        <a:p>
          <a:endParaRPr lang="en-US"/>
        </a:p>
      </dgm:t>
    </dgm:pt>
    <dgm:pt modelId="{4206DEAE-DB83-0340-98DD-0F03083D3A0E}" type="sibTrans" cxnId="{71C1562E-A1B9-5441-8320-93171AA9E7DC}">
      <dgm:prSet/>
      <dgm:spPr/>
      <dgm:t>
        <a:bodyPr/>
        <a:lstStyle/>
        <a:p>
          <a:endParaRPr lang="en-US"/>
        </a:p>
      </dgm:t>
    </dgm:pt>
    <dgm:pt modelId="{D29E8798-ACCF-D643-83E7-7D57420DE80C}">
      <dgm:prSet custT="1"/>
      <dgm:spPr>
        <a:solidFill>
          <a:schemeClr val="accent5"/>
        </a:solidFill>
      </dgm:spPr>
      <dgm:t>
        <a:bodyPr anchor="t"/>
        <a:lstStyle/>
        <a:p>
          <a:pPr algn="l" rtl="0"/>
          <a:endParaRPr lang="en-US" sz="1600" dirty="0">
            <a:solidFill>
              <a:schemeClr val="tx1"/>
            </a:solidFill>
          </a:endParaRPr>
        </a:p>
      </dgm:t>
    </dgm:pt>
    <dgm:pt modelId="{09AE991B-C2CF-B74E-AC9F-C1E9C509D4B1}" type="parTrans" cxnId="{C3666867-B60D-C148-B1E6-C864A6AD1472}">
      <dgm:prSet/>
      <dgm:spPr/>
      <dgm:t>
        <a:bodyPr/>
        <a:lstStyle/>
        <a:p>
          <a:endParaRPr lang="en-US"/>
        </a:p>
      </dgm:t>
    </dgm:pt>
    <dgm:pt modelId="{A231BE5E-28DE-A44F-88CB-807796896DD3}" type="sibTrans" cxnId="{C3666867-B60D-C148-B1E6-C864A6AD1472}">
      <dgm:prSet/>
      <dgm:spPr/>
      <dgm:t>
        <a:bodyPr/>
        <a:lstStyle/>
        <a:p>
          <a:endParaRPr lang="en-US"/>
        </a:p>
      </dgm:t>
    </dgm:pt>
    <dgm:pt modelId="{DB0729E0-56A8-5A49-B353-D3826E423A88}">
      <dgm:prSet custT="1"/>
      <dgm:spPr>
        <a:solidFill>
          <a:schemeClr val="accent5"/>
        </a:solidFill>
      </dgm:spPr>
      <dgm:t>
        <a:bodyPr anchor="t"/>
        <a:lstStyle/>
        <a:p>
          <a:pPr algn="l" rtl="0"/>
          <a:endParaRPr lang="en-US" sz="1600" dirty="0">
            <a:solidFill>
              <a:schemeClr val="tx1"/>
            </a:solidFill>
          </a:endParaRPr>
        </a:p>
      </dgm:t>
    </dgm:pt>
    <dgm:pt modelId="{3496FEF0-6E51-3940-8962-744524C0312B}" type="parTrans" cxnId="{1675040E-E6C2-D944-A62F-75BAC5FE7411}">
      <dgm:prSet/>
      <dgm:spPr/>
      <dgm:t>
        <a:bodyPr/>
        <a:lstStyle/>
        <a:p>
          <a:endParaRPr lang="en-US"/>
        </a:p>
      </dgm:t>
    </dgm:pt>
    <dgm:pt modelId="{7EC3D3BA-4629-CE48-A9E4-61DFDDF841C4}" type="sibTrans" cxnId="{1675040E-E6C2-D944-A62F-75BAC5FE7411}">
      <dgm:prSet/>
      <dgm:spPr/>
      <dgm:t>
        <a:bodyPr/>
        <a:lstStyle/>
        <a:p>
          <a:endParaRPr lang="en-US"/>
        </a:p>
      </dgm:t>
    </dgm:pt>
    <dgm:pt modelId="{E79DECB5-8EA1-A744-B250-1DDB94480A6E}">
      <dgm:prSet custT="1"/>
      <dgm:spPr>
        <a:solidFill>
          <a:schemeClr val="accent5"/>
        </a:solidFill>
      </dgm:spPr>
      <dgm:t>
        <a:bodyPr anchor="t"/>
        <a:lstStyle/>
        <a:p>
          <a:pPr algn="l" rtl="0"/>
          <a:endParaRPr lang="en-US" sz="1600" dirty="0">
            <a:solidFill>
              <a:schemeClr val="tx1"/>
            </a:solidFill>
          </a:endParaRPr>
        </a:p>
      </dgm:t>
    </dgm:pt>
    <dgm:pt modelId="{8FF8882D-2592-E348-907A-6FC8F6203626}" type="parTrans" cxnId="{68F2EB34-DAE7-814E-BBD7-6E8D03D46207}">
      <dgm:prSet/>
      <dgm:spPr/>
      <dgm:t>
        <a:bodyPr/>
        <a:lstStyle/>
        <a:p>
          <a:endParaRPr lang="en-US"/>
        </a:p>
      </dgm:t>
    </dgm:pt>
    <dgm:pt modelId="{CAF89A94-4480-0A41-B9C7-B63C726F0231}" type="sibTrans" cxnId="{68F2EB34-DAE7-814E-BBD7-6E8D03D46207}">
      <dgm:prSet/>
      <dgm:spPr/>
      <dgm:t>
        <a:bodyPr/>
        <a:lstStyle/>
        <a:p>
          <a:endParaRPr lang="en-US"/>
        </a:p>
      </dgm:t>
    </dgm:pt>
    <dgm:pt modelId="{655FCE43-7260-6740-A9FB-73BFC07C54C3}" type="pres">
      <dgm:prSet presAssocID="{7D10317F-8CDF-6640-8FD8-879F6A558B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D37568-BD3F-094D-8707-1D3541AFD615}" type="pres">
      <dgm:prSet presAssocID="{7D10317F-8CDF-6640-8FD8-879F6A558B1B}" presName="cycle" presStyleCnt="0"/>
      <dgm:spPr/>
    </dgm:pt>
    <dgm:pt modelId="{0D25E863-0692-3748-9760-8992605ED488}" type="pres">
      <dgm:prSet presAssocID="{CC134A83-5EF4-604D-AAA5-630C0B05FB70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6510F-3E78-BC48-AB16-79844D7D8F90}" type="pres">
      <dgm:prSet presAssocID="{D529D4FF-156D-084D-8340-02E47377D3AA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D7DD285-F7F7-884D-B2B1-6339BEEC4B61}" type="pres">
      <dgm:prSet presAssocID="{B5820D22-704C-8E49-BA52-8B203E1C9F84}" presName="nodeFollowingNodes" presStyleLbl="node1" presStyleIdx="1" presStyleCnt="4" custScaleX="96325" custScaleY="97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ADE8B-D945-714C-9241-ACF39EF20AA2}" type="pres">
      <dgm:prSet presAssocID="{0E1ABC6A-0B99-2D41-BAEC-3613EF79AC73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79C5A-9DBE-C345-AEE8-DDC4D2BF2739}" type="pres">
      <dgm:prSet presAssocID="{4501F32E-DCFD-484F-86C3-2EA948DE11B2}" presName="nodeFollowingNodes" presStyleLbl="node1" presStyleIdx="3" presStyleCnt="4" custRadScaleRad="95037" custRadScaleInc="-1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6A94F5-17A1-004C-993B-45EE6481646B}" srcId="{7D10317F-8CDF-6640-8FD8-879F6A558B1B}" destId="{B5820D22-704C-8E49-BA52-8B203E1C9F84}" srcOrd="1" destOrd="0" parTransId="{9BC937F0-43CB-9140-A80E-60B78C85CCC7}" sibTransId="{7DDF10A0-91F9-704C-BA92-F97F03BE140D}"/>
    <dgm:cxn modelId="{33C221D7-1181-5B44-A3FD-9003BA85506C}" srcId="{7D10317F-8CDF-6640-8FD8-879F6A558B1B}" destId="{CC134A83-5EF4-604D-AAA5-630C0B05FB70}" srcOrd="0" destOrd="0" parTransId="{CAE89A18-9D9B-C74D-A3B1-980E9C21064D}" sibTransId="{D529D4FF-156D-084D-8340-02E47377D3AA}"/>
    <dgm:cxn modelId="{A140FD5F-EBBA-3B40-A5D6-AE3AF609A8DA}" type="presOf" srcId="{4501F32E-DCFD-484F-86C3-2EA948DE11B2}" destId="{5DD79C5A-9DBE-C345-AEE8-DDC4D2BF2739}" srcOrd="0" destOrd="0" presId="urn:microsoft.com/office/officeart/2005/8/layout/cycle3"/>
    <dgm:cxn modelId="{56BA4838-9826-F745-951A-06ED3CA4D9FF}" type="presOf" srcId="{D29E8798-ACCF-D643-83E7-7D57420DE80C}" destId="{5DD79C5A-9DBE-C345-AEE8-DDC4D2BF2739}" srcOrd="0" destOrd="1" presId="urn:microsoft.com/office/officeart/2005/8/layout/cycle3"/>
    <dgm:cxn modelId="{68F2EB34-DAE7-814E-BBD7-6E8D03D46207}" srcId="{4501F32E-DCFD-484F-86C3-2EA948DE11B2}" destId="{E79DECB5-8EA1-A744-B250-1DDB94480A6E}" srcOrd="2" destOrd="0" parTransId="{8FF8882D-2592-E348-907A-6FC8F6203626}" sibTransId="{CAF89A94-4480-0A41-B9C7-B63C726F0231}"/>
    <dgm:cxn modelId="{7D3FC5A0-37DA-8744-B749-90E32C98775B}" type="presOf" srcId="{0E1ABC6A-0B99-2D41-BAEC-3613EF79AC73}" destId="{146ADE8B-D945-714C-9241-ACF39EF20AA2}" srcOrd="0" destOrd="0" presId="urn:microsoft.com/office/officeart/2005/8/layout/cycle3"/>
    <dgm:cxn modelId="{1675040E-E6C2-D944-A62F-75BAC5FE7411}" srcId="{4501F32E-DCFD-484F-86C3-2EA948DE11B2}" destId="{DB0729E0-56A8-5A49-B353-D3826E423A88}" srcOrd="1" destOrd="0" parTransId="{3496FEF0-6E51-3940-8962-744524C0312B}" sibTransId="{7EC3D3BA-4629-CE48-A9E4-61DFDDF841C4}"/>
    <dgm:cxn modelId="{5FECC4EA-D3EF-3D42-9876-638914533318}" type="presOf" srcId="{E79DECB5-8EA1-A744-B250-1DDB94480A6E}" destId="{5DD79C5A-9DBE-C345-AEE8-DDC4D2BF2739}" srcOrd="0" destOrd="3" presId="urn:microsoft.com/office/officeart/2005/8/layout/cycle3"/>
    <dgm:cxn modelId="{52784C31-418D-7048-AE0E-398E6FE15686}" type="presOf" srcId="{DB0729E0-56A8-5A49-B353-D3826E423A88}" destId="{5DD79C5A-9DBE-C345-AEE8-DDC4D2BF2739}" srcOrd="0" destOrd="2" presId="urn:microsoft.com/office/officeart/2005/8/layout/cycle3"/>
    <dgm:cxn modelId="{71C1562E-A1B9-5441-8320-93171AA9E7DC}" srcId="{7D10317F-8CDF-6640-8FD8-879F6A558B1B}" destId="{4501F32E-DCFD-484F-86C3-2EA948DE11B2}" srcOrd="3" destOrd="0" parTransId="{47CA297F-CAB1-AA47-B6A0-850DDC1EFD29}" sibTransId="{4206DEAE-DB83-0340-98DD-0F03083D3A0E}"/>
    <dgm:cxn modelId="{ECF1C4E8-AE4D-FB47-B778-777983DB58C2}" type="presOf" srcId="{CC134A83-5EF4-604D-AAA5-630C0B05FB70}" destId="{0D25E863-0692-3748-9760-8992605ED488}" srcOrd="0" destOrd="0" presId="urn:microsoft.com/office/officeart/2005/8/layout/cycle3"/>
    <dgm:cxn modelId="{1FDEC206-860B-794E-8B6A-0D7196116DC6}" type="presOf" srcId="{B5820D22-704C-8E49-BA52-8B203E1C9F84}" destId="{5D7DD285-F7F7-884D-B2B1-6339BEEC4B61}" srcOrd="0" destOrd="0" presId="urn:microsoft.com/office/officeart/2005/8/layout/cycle3"/>
    <dgm:cxn modelId="{C3666867-B60D-C148-B1E6-C864A6AD1472}" srcId="{4501F32E-DCFD-484F-86C3-2EA948DE11B2}" destId="{D29E8798-ACCF-D643-83E7-7D57420DE80C}" srcOrd="0" destOrd="0" parTransId="{09AE991B-C2CF-B74E-AC9F-C1E9C509D4B1}" sibTransId="{A231BE5E-28DE-A44F-88CB-807796896DD3}"/>
    <dgm:cxn modelId="{9A3E09B5-0542-674F-AF43-1907638236F2}" type="presOf" srcId="{7D10317F-8CDF-6640-8FD8-879F6A558B1B}" destId="{655FCE43-7260-6740-A9FB-73BFC07C54C3}" srcOrd="0" destOrd="0" presId="urn:microsoft.com/office/officeart/2005/8/layout/cycle3"/>
    <dgm:cxn modelId="{EFB6236B-51AD-BD43-86B7-90B9187BC40B}" srcId="{7D10317F-8CDF-6640-8FD8-879F6A558B1B}" destId="{0E1ABC6A-0B99-2D41-BAEC-3613EF79AC73}" srcOrd="2" destOrd="0" parTransId="{99CB76E9-A177-AE4B-812A-DEF81EF4614A}" sibTransId="{0E707BB7-3C46-5F42-856F-135777F8785C}"/>
    <dgm:cxn modelId="{834A7E41-1D98-A74D-B990-05466C541EFA}" type="presOf" srcId="{D529D4FF-156D-084D-8340-02E47377D3AA}" destId="{7866510F-3E78-BC48-AB16-79844D7D8F90}" srcOrd="0" destOrd="0" presId="urn:microsoft.com/office/officeart/2005/8/layout/cycle3"/>
    <dgm:cxn modelId="{86241D41-D451-EB4E-96CC-EEF9990B8917}" type="presParOf" srcId="{655FCE43-7260-6740-A9FB-73BFC07C54C3}" destId="{06D37568-BD3F-094D-8707-1D3541AFD615}" srcOrd="0" destOrd="0" presId="urn:microsoft.com/office/officeart/2005/8/layout/cycle3"/>
    <dgm:cxn modelId="{A3DD0DAD-7D53-0A49-B5E1-89E5DDB8C04E}" type="presParOf" srcId="{06D37568-BD3F-094D-8707-1D3541AFD615}" destId="{0D25E863-0692-3748-9760-8992605ED488}" srcOrd="0" destOrd="0" presId="urn:microsoft.com/office/officeart/2005/8/layout/cycle3"/>
    <dgm:cxn modelId="{C37945C9-BE48-B74A-BA50-DCDC00EEBFBA}" type="presParOf" srcId="{06D37568-BD3F-094D-8707-1D3541AFD615}" destId="{7866510F-3E78-BC48-AB16-79844D7D8F90}" srcOrd="1" destOrd="0" presId="urn:microsoft.com/office/officeart/2005/8/layout/cycle3"/>
    <dgm:cxn modelId="{9131C472-BFB7-634B-8E1E-FFC44507D53A}" type="presParOf" srcId="{06D37568-BD3F-094D-8707-1D3541AFD615}" destId="{5D7DD285-F7F7-884D-B2B1-6339BEEC4B61}" srcOrd="2" destOrd="0" presId="urn:microsoft.com/office/officeart/2005/8/layout/cycle3"/>
    <dgm:cxn modelId="{B01CE0BB-9C71-4D4E-8815-60AA727328E9}" type="presParOf" srcId="{06D37568-BD3F-094D-8707-1D3541AFD615}" destId="{146ADE8B-D945-714C-9241-ACF39EF20AA2}" srcOrd="3" destOrd="0" presId="urn:microsoft.com/office/officeart/2005/8/layout/cycle3"/>
    <dgm:cxn modelId="{DFC29BE4-FDDA-8B4E-9140-49703CB72542}" type="presParOf" srcId="{06D37568-BD3F-094D-8707-1D3541AFD615}" destId="{5DD79C5A-9DBE-C345-AEE8-DDC4D2BF2739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DBA2D-E333-7E4F-8C0F-425AEA2A82D5}" type="doc">
      <dgm:prSet loTypeId="urn:microsoft.com/office/officeart/2005/8/layout/cycle4#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194A00-4F8B-E240-BF9D-654369DBF78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TYPES OF DATA</a:t>
          </a:r>
          <a:endParaRPr lang="en-US" dirty="0">
            <a:solidFill>
              <a:schemeClr val="tx1"/>
            </a:solidFill>
          </a:endParaRPr>
        </a:p>
      </dgm:t>
    </dgm:pt>
    <dgm:pt modelId="{57D0AC7B-BDB1-3E41-BC0C-959C0646E3EA}" type="parTrans" cxnId="{A47DBCEC-C188-9446-A6FA-60784571DB12}">
      <dgm:prSet/>
      <dgm:spPr/>
      <dgm:t>
        <a:bodyPr/>
        <a:lstStyle/>
        <a:p>
          <a:endParaRPr lang="en-US"/>
        </a:p>
      </dgm:t>
    </dgm:pt>
    <dgm:pt modelId="{2A1AE7FD-4AEB-0F4F-928F-82B17EBADA45}" type="sibTrans" cxnId="{A47DBCEC-C188-9446-A6FA-60784571DB12}">
      <dgm:prSet/>
      <dgm:spPr/>
      <dgm:t>
        <a:bodyPr/>
        <a:lstStyle/>
        <a:p>
          <a:endParaRPr lang="en-US"/>
        </a:p>
      </dgm:t>
    </dgm:pt>
    <dgm:pt modelId="{07C95439-B444-F94C-9FAB-6B6943F1B2B7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FREQUENCY OF COLLECTIONS</a:t>
          </a:r>
          <a:endParaRPr lang="en-US" dirty="0">
            <a:solidFill>
              <a:srgbClr val="000000"/>
            </a:solidFill>
          </a:endParaRPr>
        </a:p>
      </dgm:t>
    </dgm:pt>
    <dgm:pt modelId="{59179B64-E4F6-A849-AF55-9DC0B2CF9F08}" type="parTrans" cxnId="{8CB82D53-3CA8-3245-AD9C-4DD5AC952C68}">
      <dgm:prSet/>
      <dgm:spPr/>
      <dgm:t>
        <a:bodyPr/>
        <a:lstStyle/>
        <a:p>
          <a:endParaRPr lang="en-US"/>
        </a:p>
      </dgm:t>
    </dgm:pt>
    <dgm:pt modelId="{3AFE9302-3FB3-D24B-AF0F-36FD00D059E8}" type="sibTrans" cxnId="{8CB82D53-3CA8-3245-AD9C-4DD5AC952C68}">
      <dgm:prSet/>
      <dgm:spPr/>
      <dgm:t>
        <a:bodyPr/>
        <a:lstStyle/>
        <a:p>
          <a:endParaRPr lang="en-US"/>
        </a:p>
      </dgm:t>
    </dgm:pt>
    <dgm:pt modelId="{705A8474-1652-E14E-841C-8F786CF52070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HOW TO USE DATA</a:t>
          </a:r>
          <a:endParaRPr lang="en-US" dirty="0">
            <a:solidFill>
              <a:srgbClr val="000000"/>
            </a:solidFill>
          </a:endParaRPr>
        </a:p>
      </dgm:t>
    </dgm:pt>
    <dgm:pt modelId="{D8B89867-F989-4F41-B753-B3B074AC5B17}" type="parTrans" cxnId="{7315EB75-C233-C341-9EE0-BF163A988800}">
      <dgm:prSet/>
      <dgm:spPr/>
      <dgm:t>
        <a:bodyPr/>
        <a:lstStyle/>
        <a:p>
          <a:endParaRPr lang="en-US"/>
        </a:p>
      </dgm:t>
    </dgm:pt>
    <dgm:pt modelId="{711E2E01-D459-EC4F-8D44-71DBFE3A1B69}" type="sibTrans" cxnId="{7315EB75-C233-C341-9EE0-BF163A988800}">
      <dgm:prSet/>
      <dgm:spPr/>
      <dgm:t>
        <a:bodyPr/>
        <a:lstStyle/>
        <a:p>
          <a:endParaRPr lang="en-US"/>
        </a:p>
      </dgm:t>
    </dgm:pt>
    <dgm:pt modelId="{0579582D-C730-B84F-B1D6-B6B1B9CECA3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SYSTEMS TO CREATE CONTINUOUS </a:t>
          </a:r>
          <a:r>
            <a:rPr lang="en-US" dirty="0" smtClean="0">
              <a:solidFill>
                <a:srgbClr val="000000"/>
              </a:solidFill>
            </a:rPr>
            <a:t>FEEDBACK</a:t>
          </a:r>
          <a:endParaRPr lang="en-US" dirty="0">
            <a:solidFill>
              <a:srgbClr val="000000"/>
            </a:solidFill>
          </a:endParaRPr>
        </a:p>
      </dgm:t>
    </dgm:pt>
    <dgm:pt modelId="{97AEFED4-2AFB-D74F-BFFA-345DD77C3E2A}" type="parTrans" cxnId="{4FB2A712-7A4E-3141-88C9-DE45F196F282}">
      <dgm:prSet/>
      <dgm:spPr/>
      <dgm:t>
        <a:bodyPr/>
        <a:lstStyle/>
        <a:p>
          <a:endParaRPr lang="en-US"/>
        </a:p>
      </dgm:t>
    </dgm:pt>
    <dgm:pt modelId="{41C36CD7-DA74-1745-AFE9-2E4FCDC1FDD0}" type="sibTrans" cxnId="{4FB2A712-7A4E-3141-88C9-DE45F196F282}">
      <dgm:prSet/>
      <dgm:spPr/>
      <dgm:t>
        <a:bodyPr/>
        <a:lstStyle/>
        <a:p>
          <a:endParaRPr lang="en-US"/>
        </a:p>
      </dgm:t>
    </dgm:pt>
    <dgm:pt modelId="{0399D5D1-B18C-4A4D-95EF-31B2298DA8FE}" type="pres">
      <dgm:prSet presAssocID="{74ADBA2D-E333-7E4F-8C0F-425AEA2A82D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6EDA2-9190-104B-91DF-B7A82955F489}" type="pres">
      <dgm:prSet presAssocID="{74ADBA2D-E333-7E4F-8C0F-425AEA2A82D5}" presName="children" presStyleCnt="0"/>
      <dgm:spPr/>
    </dgm:pt>
    <dgm:pt modelId="{554A5F94-3A90-1B44-9F50-1ABBE33DA7B6}" type="pres">
      <dgm:prSet presAssocID="{74ADBA2D-E333-7E4F-8C0F-425AEA2A82D5}" presName="childPlaceholder" presStyleCnt="0"/>
      <dgm:spPr/>
    </dgm:pt>
    <dgm:pt modelId="{10309434-DD95-074F-8CDB-A136B178B932}" type="pres">
      <dgm:prSet presAssocID="{74ADBA2D-E333-7E4F-8C0F-425AEA2A82D5}" presName="circle" presStyleCnt="0"/>
      <dgm:spPr/>
    </dgm:pt>
    <dgm:pt modelId="{200F6B56-EA5A-F741-8549-C20D89140AD4}" type="pres">
      <dgm:prSet presAssocID="{74ADBA2D-E333-7E4F-8C0F-425AEA2A82D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CF38B-C06F-644D-9C66-DD5381AAF6D0}" type="pres">
      <dgm:prSet presAssocID="{74ADBA2D-E333-7E4F-8C0F-425AEA2A82D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BB38B-C74C-CE40-96B6-DE964318CCE2}" type="pres">
      <dgm:prSet presAssocID="{74ADBA2D-E333-7E4F-8C0F-425AEA2A82D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4CA91-6A13-D646-90E3-7424DE5B39E3}" type="pres">
      <dgm:prSet presAssocID="{74ADBA2D-E333-7E4F-8C0F-425AEA2A82D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E466C-AE04-D145-B731-52465AD56663}" type="pres">
      <dgm:prSet presAssocID="{74ADBA2D-E333-7E4F-8C0F-425AEA2A82D5}" presName="quadrantPlaceholder" presStyleCnt="0"/>
      <dgm:spPr/>
    </dgm:pt>
    <dgm:pt modelId="{CE1BB599-DA45-1D47-B12A-D61AB566E4B3}" type="pres">
      <dgm:prSet presAssocID="{74ADBA2D-E333-7E4F-8C0F-425AEA2A82D5}" presName="center1" presStyleLbl="fgShp" presStyleIdx="0" presStyleCnt="2"/>
      <dgm:spPr/>
    </dgm:pt>
    <dgm:pt modelId="{16A987B0-2863-CA41-B76D-0A3329A7C2A2}" type="pres">
      <dgm:prSet presAssocID="{74ADBA2D-E333-7E4F-8C0F-425AEA2A82D5}" presName="center2" presStyleLbl="fgShp" presStyleIdx="1" presStyleCnt="2"/>
      <dgm:spPr/>
    </dgm:pt>
  </dgm:ptLst>
  <dgm:cxnLst>
    <dgm:cxn modelId="{5E61258F-CB3E-0540-94A8-7DBFE4DF4AF1}" type="presOf" srcId="{705A8474-1652-E14E-841C-8F786CF52070}" destId="{523BB38B-C74C-CE40-96B6-DE964318CCE2}" srcOrd="0" destOrd="0" presId="urn:microsoft.com/office/officeart/2005/8/layout/cycle4#2"/>
    <dgm:cxn modelId="{86FAB234-AEFE-F843-9759-AC61B98ACA43}" type="presOf" srcId="{74ADBA2D-E333-7E4F-8C0F-425AEA2A82D5}" destId="{0399D5D1-B18C-4A4D-95EF-31B2298DA8FE}" srcOrd="0" destOrd="0" presId="urn:microsoft.com/office/officeart/2005/8/layout/cycle4#2"/>
    <dgm:cxn modelId="{8CB82D53-3CA8-3245-AD9C-4DD5AC952C68}" srcId="{74ADBA2D-E333-7E4F-8C0F-425AEA2A82D5}" destId="{07C95439-B444-F94C-9FAB-6B6943F1B2B7}" srcOrd="1" destOrd="0" parTransId="{59179B64-E4F6-A849-AF55-9DC0B2CF9F08}" sibTransId="{3AFE9302-3FB3-D24B-AF0F-36FD00D059E8}"/>
    <dgm:cxn modelId="{4B5FF51E-DFA4-AD41-8EAA-1F43C43C7A95}" type="presOf" srcId="{E3194A00-4F8B-E240-BF9D-654369DBF78E}" destId="{200F6B56-EA5A-F741-8549-C20D89140AD4}" srcOrd="0" destOrd="0" presId="urn:microsoft.com/office/officeart/2005/8/layout/cycle4#2"/>
    <dgm:cxn modelId="{6E987F2A-43C9-6244-977C-976C7C152711}" type="presOf" srcId="{07C95439-B444-F94C-9FAB-6B6943F1B2B7}" destId="{E95CF38B-C06F-644D-9C66-DD5381AAF6D0}" srcOrd="0" destOrd="0" presId="urn:microsoft.com/office/officeart/2005/8/layout/cycle4#2"/>
    <dgm:cxn modelId="{A47DBCEC-C188-9446-A6FA-60784571DB12}" srcId="{74ADBA2D-E333-7E4F-8C0F-425AEA2A82D5}" destId="{E3194A00-4F8B-E240-BF9D-654369DBF78E}" srcOrd="0" destOrd="0" parTransId="{57D0AC7B-BDB1-3E41-BC0C-959C0646E3EA}" sibTransId="{2A1AE7FD-4AEB-0F4F-928F-82B17EBADA45}"/>
    <dgm:cxn modelId="{1E7C3CB9-2988-D74D-8978-D43F6FE2AB58}" type="presOf" srcId="{0579582D-C730-B84F-B1D6-B6B1B9CECA39}" destId="{64F4CA91-6A13-D646-90E3-7424DE5B39E3}" srcOrd="0" destOrd="0" presId="urn:microsoft.com/office/officeart/2005/8/layout/cycle4#2"/>
    <dgm:cxn modelId="{4FB2A712-7A4E-3141-88C9-DE45F196F282}" srcId="{74ADBA2D-E333-7E4F-8C0F-425AEA2A82D5}" destId="{0579582D-C730-B84F-B1D6-B6B1B9CECA39}" srcOrd="3" destOrd="0" parTransId="{97AEFED4-2AFB-D74F-BFFA-345DD77C3E2A}" sibTransId="{41C36CD7-DA74-1745-AFE9-2E4FCDC1FDD0}"/>
    <dgm:cxn modelId="{7315EB75-C233-C341-9EE0-BF163A988800}" srcId="{74ADBA2D-E333-7E4F-8C0F-425AEA2A82D5}" destId="{705A8474-1652-E14E-841C-8F786CF52070}" srcOrd="2" destOrd="0" parTransId="{D8B89867-F989-4F41-B753-B3B074AC5B17}" sibTransId="{711E2E01-D459-EC4F-8D44-71DBFE3A1B69}"/>
    <dgm:cxn modelId="{51364C91-E87E-C946-BF67-956315A903F8}" type="presParOf" srcId="{0399D5D1-B18C-4A4D-95EF-31B2298DA8FE}" destId="{E076EDA2-9190-104B-91DF-B7A82955F489}" srcOrd="0" destOrd="0" presId="urn:microsoft.com/office/officeart/2005/8/layout/cycle4#2"/>
    <dgm:cxn modelId="{96EE3A83-B412-2749-8915-3B42811FA1D5}" type="presParOf" srcId="{E076EDA2-9190-104B-91DF-B7A82955F489}" destId="{554A5F94-3A90-1B44-9F50-1ABBE33DA7B6}" srcOrd="0" destOrd="0" presId="urn:microsoft.com/office/officeart/2005/8/layout/cycle4#2"/>
    <dgm:cxn modelId="{153D0E63-4B40-114A-96DC-80B049B19C13}" type="presParOf" srcId="{0399D5D1-B18C-4A4D-95EF-31B2298DA8FE}" destId="{10309434-DD95-074F-8CDB-A136B178B932}" srcOrd="1" destOrd="0" presId="urn:microsoft.com/office/officeart/2005/8/layout/cycle4#2"/>
    <dgm:cxn modelId="{946D07BF-E506-5F4F-A2E7-BC68C3F956AF}" type="presParOf" srcId="{10309434-DD95-074F-8CDB-A136B178B932}" destId="{200F6B56-EA5A-F741-8549-C20D89140AD4}" srcOrd="0" destOrd="0" presId="urn:microsoft.com/office/officeart/2005/8/layout/cycle4#2"/>
    <dgm:cxn modelId="{12E05E1C-06CB-2247-8785-9D7A31B08C20}" type="presParOf" srcId="{10309434-DD95-074F-8CDB-A136B178B932}" destId="{E95CF38B-C06F-644D-9C66-DD5381AAF6D0}" srcOrd="1" destOrd="0" presId="urn:microsoft.com/office/officeart/2005/8/layout/cycle4#2"/>
    <dgm:cxn modelId="{4D29D714-EBCF-DF47-9C00-4E4FD3701946}" type="presParOf" srcId="{10309434-DD95-074F-8CDB-A136B178B932}" destId="{523BB38B-C74C-CE40-96B6-DE964318CCE2}" srcOrd="2" destOrd="0" presId="urn:microsoft.com/office/officeart/2005/8/layout/cycle4#2"/>
    <dgm:cxn modelId="{BAB0450A-879D-9B46-AF93-1C9ADA1ACABD}" type="presParOf" srcId="{10309434-DD95-074F-8CDB-A136B178B932}" destId="{64F4CA91-6A13-D646-90E3-7424DE5B39E3}" srcOrd="3" destOrd="0" presId="urn:microsoft.com/office/officeart/2005/8/layout/cycle4#2"/>
    <dgm:cxn modelId="{A39974C1-AB94-5548-BBF9-6BB9361E1881}" type="presParOf" srcId="{10309434-DD95-074F-8CDB-A136B178B932}" destId="{A72E466C-AE04-D145-B731-52465AD56663}" srcOrd="4" destOrd="0" presId="urn:microsoft.com/office/officeart/2005/8/layout/cycle4#2"/>
    <dgm:cxn modelId="{7AE06F34-9D26-FF4A-9B9A-A67755C0488B}" type="presParOf" srcId="{0399D5D1-B18C-4A4D-95EF-31B2298DA8FE}" destId="{CE1BB599-DA45-1D47-B12A-D61AB566E4B3}" srcOrd="2" destOrd="0" presId="urn:microsoft.com/office/officeart/2005/8/layout/cycle4#2"/>
    <dgm:cxn modelId="{BE0FB342-26F4-3D44-B99C-6B271DE4394E}" type="presParOf" srcId="{0399D5D1-B18C-4A4D-95EF-31B2298DA8FE}" destId="{16A987B0-2863-CA41-B76D-0A3329A7C2A2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EF3E08-DCAC-7741-BE8C-D6F838DF0C5B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BB2680CA-8594-8C4F-9042-12A685FC3034}">
      <dgm:prSet phldrT="[Text]" custT="1"/>
      <dgm:spPr>
        <a:solidFill>
          <a:schemeClr val="accent5"/>
        </a:solidFill>
      </dgm:spPr>
      <dgm:t>
        <a:bodyPr anchor="ctr"/>
        <a:lstStyle/>
        <a:p>
          <a:r>
            <a:rPr lang="en-US" sz="1500" dirty="0" smtClean="0">
              <a:solidFill>
                <a:srgbClr val="000000"/>
              </a:solidFill>
            </a:rPr>
            <a:t>COMMUNICATIONS</a:t>
          </a:r>
          <a:endParaRPr lang="en-US" sz="1500" dirty="0">
            <a:solidFill>
              <a:srgbClr val="000000"/>
            </a:solidFill>
          </a:endParaRPr>
        </a:p>
      </dgm:t>
    </dgm:pt>
    <dgm:pt modelId="{FEF9E276-33A0-524A-BE82-99CD4CC5FA42}" type="parTrans" cxnId="{AC436108-C4FF-D046-AB62-D7B5E0BE7C28}">
      <dgm:prSet/>
      <dgm:spPr/>
      <dgm:t>
        <a:bodyPr/>
        <a:lstStyle/>
        <a:p>
          <a:endParaRPr lang="en-US"/>
        </a:p>
      </dgm:t>
    </dgm:pt>
    <dgm:pt modelId="{61F31F10-8FB3-9A43-9C26-42E89AB7C434}" type="sibTrans" cxnId="{AC436108-C4FF-D046-AB62-D7B5E0BE7C28}">
      <dgm:prSet/>
      <dgm:spPr/>
      <dgm:t>
        <a:bodyPr/>
        <a:lstStyle/>
        <a:p>
          <a:endParaRPr lang="en-US"/>
        </a:p>
      </dgm:t>
    </dgm:pt>
    <dgm:pt modelId="{474B99A6-94B3-7940-932C-9D9E8C0C0067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500" dirty="0" smtClean="0">
              <a:solidFill>
                <a:srgbClr val="000000"/>
              </a:solidFill>
            </a:rPr>
            <a:t>SHARE FOR PROMISING EFFORTS </a:t>
          </a:r>
          <a:endParaRPr lang="en-US" sz="1500" dirty="0">
            <a:solidFill>
              <a:srgbClr val="000000"/>
            </a:solidFill>
          </a:endParaRPr>
        </a:p>
      </dgm:t>
    </dgm:pt>
    <dgm:pt modelId="{189E8FEE-DD8D-924D-88BE-C69494C756A3}" type="parTrans" cxnId="{297BF088-22AE-C643-BC28-92127CEA94B8}">
      <dgm:prSet/>
      <dgm:spPr/>
      <dgm:t>
        <a:bodyPr/>
        <a:lstStyle/>
        <a:p>
          <a:endParaRPr lang="en-US"/>
        </a:p>
      </dgm:t>
    </dgm:pt>
    <dgm:pt modelId="{8BFEE0FC-0FB0-4F4E-94E4-CB8FB31DD2AE}" type="sibTrans" cxnId="{297BF088-22AE-C643-BC28-92127CEA94B8}">
      <dgm:prSet/>
      <dgm:spPr/>
      <dgm:t>
        <a:bodyPr/>
        <a:lstStyle/>
        <a:p>
          <a:endParaRPr lang="en-US"/>
        </a:p>
      </dgm:t>
    </dgm:pt>
    <dgm:pt modelId="{A093D1B7-96E2-1D4B-B8E4-34D3C5D3226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400" dirty="0" smtClean="0"/>
            <a:t>  </a:t>
          </a:r>
          <a:r>
            <a:rPr lang="en-US" sz="1500" dirty="0" smtClean="0">
              <a:solidFill>
                <a:srgbClr val="000000"/>
              </a:solidFill>
            </a:rPr>
            <a:t>MANAGE </a:t>
          </a:r>
          <a:br>
            <a:rPr lang="en-US" sz="1500" dirty="0" smtClean="0">
              <a:solidFill>
                <a:srgbClr val="000000"/>
              </a:solidFill>
            </a:rPr>
          </a:br>
          <a:r>
            <a:rPr lang="en-US" sz="1500" dirty="0" smtClean="0">
              <a:solidFill>
                <a:srgbClr val="000000"/>
              </a:solidFill>
            </a:rPr>
            <a:t> </a:t>
          </a:r>
          <a:r>
            <a:rPr lang="en-US" sz="1500" dirty="0" smtClean="0">
              <a:solidFill>
                <a:srgbClr val="000000"/>
              </a:solidFill>
            </a:rPr>
            <a:t>PERFORMANCE</a:t>
          </a:r>
          <a:r>
            <a:rPr lang="en-US" sz="1500" dirty="0" smtClean="0">
              <a:solidFill>
                <a:srgbClr val="000000"/>
              </a:solidFill>
            </a:rPr>
            <a:t>/</a:t>
          </a:r>
          <a:br>
            <a:rPr lang="en-US" sz="1500" dirty="0" smtClean="0">
              <a:solidFill>
                <a:srgbClr val="000000"/>
              </a:solidFill>
            </a:rPr>
          </a:br>
          <a:r>
            <a:rPr lang="en-US" sz="1500" dirty="0" smtClean="0">
              <a:solidFill>
                <a:srgbClr val="000000"/>
              </a:solidFill>
            </a:rPr>
            <a:t>  MONIITORING</a:t>
          </a:r>
          <a:endParaRPr lang="en-US" sz="1500" dirty="0">
            <a:solidFill>
              <a:srgbClr val="000000"/>
            </a:solidFill>
          </a:endParaRPr>
        </a:p>
      </dgm:t>
    </dgm:pt>
    <dgm:pt modelId="{B90F8027-31E7-4C49-8086-655A755F4CFC}" type="parTrans" cxnId="{540C62EA-F8B9-584A-9238-E9C999A8D3C6}">
      <dgm:prSet/>
      <dgm:spPr/>
      <dgm:t>
        <a:bodyPr/>
        <a:lstStyle/>
        <a:p>
          <a:endParaRPr lang="en-US"/>
        </a:p>
      </dgm:t>
    </dgm:pt>
    <dgm:pt modelId="{0267753B-6897-5447-BAF8-83284190F6E4}" type="sibTrans" cxnId="{540C62EA-F8B9-584A-9238-E9C999A8D3C6}">
      <dgm:prSet/>
      <dgm:spPr/>
      <dgm:t>
        <a:bodyPr/>
        <a:lstStyle/>
        <a:p>
          <a:endParaRPr lang="en-US"/>
        </a:p>
      </dgm:t>
    </dgm:pt>
    <dgm:pt modelId="{770A3FE2-1C5E-7545-8F14-34E2E8262006}" type="pres">
      <dgm:prSet presAssocID="{F1EF3E08-DCAC-7741-BE8C-D6F838DF0C5B}" presName="compositeShape" presStyleCnt="0">
        <dgm:presLayoutVars>
          <dgm:chMax val="7"/>
          <dgm:dir/>
          <dgm:resizeHandles val="exact"/>
        </dgm:presLayoutVars>
      </dgm:prSet>
      <dgm:spPr/>
    </dgm:pt>
    <dgm:pt modelId="{6A2B15C0-AADE-4E41-98AC-C50FAB878949}" type="pres">
      <dgm:prSet presAssocID="{F1EF3E08-DCAC-7741-BE8C-D6F838DF0C5B}" presName="wedge1" presStyleLbl="node1" presStyleIdx="0" presStyleCnt="3" custScaleX="102651" custScaleY="106014" custLinFactNeighborX="-163" custLinFactNeighborY="-514"/>
      <dgm:spPr/>
      <dgm:t>
        <a:bodyPr/>
        <a:lstStyle/>
        <a:p>
          <a:endParaRPr lang="en-US"/>
        </a:p>
      </dgm:t>
    </dgm:pt>
    <dgm:pt modelId="{1F72F3DE-5EFB-8748-89B4-733D38AAD1A7}" type="pres">
      <dgm:prSet presAssocID="{F1EF3E08-DCAC-7741-BE8C-D6F838DF0C5B}" presName="dummy1a" presStyleCnt="0"/>
      <dgm:spPr/>
    </dgm:pt>
    <dgm:pt modelId="{897ECE22-7B83-3641-8126-C96628993067}" type="pres">
      <dgm:prSet presAssocID="{F1EF3E08-DCAC-7741-BE8C-D6F838DF0C5B}" presName="dummy1b" presStyleCnt="0"/>
      <dgm:spPr/>
    </dgm:pt>
    <dgm:pt modelId="{2787E7BC-70B3-024C-BA14-6DA193D12994}" type="pres">
      <dgm:prSet presAssocID="{F1EF3E08-DCAC-7741-BE8C-D6F838DF0C5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AF1B7-2935-C149-8507-EEB36CCA1B01}" type="pres">
      <dgm:prSet presAssocID="{F1EF3E08-DCAC-7741-BE8C-D6F838DF0C5B}" presName="wedge2" presStyleLbl="node1" presStyleIdx="1" presStyleCnt="3"/>
      <dgm:spPr/>
      <dgm:t>
        <a:bodyPr/>
        <a:lstStyle/>
        <a:p>
          <a:endParaRPr lang="en-US"/>
        </a:p>
      </dgm:t>
    </dgm:pt>
    <dgm:pt modelId="{D14D07D1-7219-5F42-B9DD-978B54A37627}" type="pres">
      <dgm:prSet presAssocID="{F1EF3E08-DCAC-7741-BE8C-D6F838DF0C5B}" presName="dummy2a" presStyleCnt="0"/>
      <dgm:spPr/>
    </dgm:pt>
    <dgm:pt modelId="{B3EB2F41-9ACE-EB46-B1E3-A1122171F67A}" type="pres">
      <dgm:prSet presAssocID="{F1EF3E08-DCAC-7741-BE8C-D6F838DF0C5B}" presName="dummy2b" presStyleCnt="0"/>
      <dgm:spPr/>
    </dgm:pt>
    <dgm:pt modelId="{65620588-2B7F-3D4A-A1C2-92AF92999107}" type="pres">
      <dgm:prSet presAssocID="{F1EF3E08-DCAC-7741-BE8C-D6F838DF0C5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FE03C-2AFF-E44F-8571-5413F0DFD485}" type="pres">
      <dgm:prSet presAssocID="{F1EF3E08-DCAC-7741-BE8C-D6F838DF0C5B}" presName="wedge3" presStyleLbl="node1" presStyleIdx="2" presStyleCnt="3" custLinFactNeighborX="-53"/>
      <dgm:spPr/>
      <dgm:t>
        <a:bodyPr/>
        <a:lstStyle/>
        <a:p>
          <a:endParaRPr lang="en-US"/>
        </a:p>
      </dgm:t>
    </dgm:pt>
    <dgm:pt modelId="{8C963602-9FD7-904E-83A6-7D6DADC054A6}" type="pres">
      <dgm:prSet presAssocID="{F1EF3E08-DCAC-7741-BE8C-D6F838DF0C5B}" presName="dummy3a" presStyleCnt="0"/>
      <dgm:spPr/>
    </dgm:pt>
    <dgm:pt modelId="{75BA45F1-7D5A-2C44-AFC1-9D909FD5E6E8}" type="pres">
      <dgm:prSet presAssocID="{F1EF3E08-DCAC-7741-BE8C-D6F838DF0C5B}" presName="dummy3b" presStyleCnt="0"/>
      <dgm:spPr/>
    </dgm:pt>
    <dgm:pt modelId="{5629E1D2-EE3B-6242-9F21-AEBDD46C00DA}" type="pres">
      <dgm:prSet presAssocID="{F1EF3E08-DCAC-7741-BE8C-D6F838DF0C5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E5A16-A678-5D43-9BE2-9089C762B96F}" type="pres">
      <dgm:prSet presAssocID="{61F31F10-8FB3-9A43-9C26-42E89AB7C434}" presName="arrowWedge1" presStyleLbl="fgSibTrans2D1" presStyleIdx="0" presStyleCnt="3"/>
      <dgm:spPr/>
    </dgm:pt>
    <dgm:pt modelId="{F2FF829B-2CA9-CC41-9D6D-F58CD5D8F301}" type="pres">
      <dgm:prSet presAssocID="{8BFEE0FC-0FB0-4F4E-94E4-CB8FB31DD2AE}" presName="arrowWedge2" presStyleLbl="fgSibTrans2D1" presStyleIdx="1" presStyleCnt="3"/>
      <dgm:spPr/>
    </dgm:pt>
    <dgm:pt modelId="{182FC793-5C81-3345-99A7-D20F6B3B0ECB}" type="pres">
      <dgm:prSet presAssocID="{0267753B-6897-5447-BAF8-83284190F6E4}" presName="arrowWedge3" presStyleLbl="fgSibTrans2D1" presStyleIdx="2" presStyleCnt="3"/>
      <dgm:spPr/>
    </dgm:pt>
  </dgm:ptLst>
  <dgm:cxnLst>
    <dgm:cxn modelId="{540C62EA-F8B9-584A-9238-E9C999A8D3C6}" srcId="{F1EF3E08-DCAC-7741-BE8C-D6F838DF0C5B}" destId="{A093D1B7-96E2-1D4B-B8E4-34D3C5D32265}" srcOrd="2" destOrd="0" parTransId="{B90F8027-31E7-4C49-8086-655A755F4CFC}" sibTransId="{0267753B-6897-5447-BAF8-83284190F6E4}"/>
    <dgm:cxn modelId="{CDE9739E-8623-A049-A647-2D7B344A5E6B}" type="presOf" srcId="{474B99A6-94B3-7940-932C-9D9E8C0C0067}" destId="{65620588-2B7F-3D4A-A1C2-92AF92999107}" srcOrd="1" destOrd="0" presId="urn:microsoft.com/office/officeart/2005/8/layout/cycle8"/>
    <dgm:cxn modelId="{D536CE71-C7A9-9B46-B9F2-74D38542D562}" type="presOf" srcId="{474B99A6-94B3-7940-932C-9D9E8C0C0067}" destId="{D26AF1B7-2935-C149-8507-EEB36CCA1B01}" srcOrd="0" destOrd="0" presId="urn:microsoft.com/office/officeart/2005/8/layout/cycle8"/>
    <dgm:cxn modelId="{AC436108-C4FF-D046-AB62-D7B5E0BE7C28}" srcId="{F1EF3E08-DCAC-7741-BE8C-D6F838DF0C5B}" destId="{BB2680CA-8594-8C4F-9042-12A685FC3034}" srcOrd="0" destOrd="0" parTransId="{FEF9E276-33A0-524A-BE82-99CD4CC5FA42}" sibTransId="{61F31F10-8FB3-9A43-9C26-42E89AB7C434}"/>
    <dgm:cxn modelId="{297BF088-22AE-C643-BC28-92127CEA94B8}" srcId="{F1EF3E08-DCAC-7741-BE8C-D6F838DF0C5B}" destId="{474B99A6-94B3-7940-932C-9D9E8C0C0067}" srcOrd="1" destOrd="0" parTransId="{189E8FEE-DD8D-924D-88BE-C69494C756A3}" sibTransId="{8BFEE0FC-0FB0-4F4E-94E4-CB8FB31DD2AE}"/>
    <dgm:cxn modelId="{7ADCC6D7-AEC3-0B42-A9AC-1AD8B93DB615}" type="presOf" srcId="{F1EF3E08-DCAC-7741-BE8C-D6F838DF0C5B}" destId="{770A3FE2-1C5E-7545-8F14-34E2E8262006}" srcOrd="0" destOrd="0" presId="urn:microsoft.com/office/officeart/2005/8/layout/cycle8"/>
    <dgm:cxn modelId="{2CC62656-B659-514E-B121-BFF4A393C7AD}" type="presOf" srcId="{BB2680CA-8594-8C4F-9042-12A685FC3034}" destId="{2787E7BC-70B3-024C-BA14-6DA193D12994}" srcOrd="1" destOrd="0" presId="urn:microsoft.com/office/officeart/2005/8/layout/cycle8"/>
    <dgm:cxn modelId="{8D60D16D-11FA-8048-ACAE-AF4B00C34C03}" type="presOf" srcId="{A093D1B7-96E2-1D4B-B8E4-34D3C5D32265}" destId="{5629E1D2-EE3B-6242-9F21-AEBDD46C00DA}" srcOrd="1" destOrd="0" presId="urn:microsoft.com/office/officeart/2005/8/layout/cycle8"/>
    <dgm:cxn modelId="{33758DD3-19C2-8440-8FC3-ABEDE3FD3F8A}" type="presOf" srcId="{BB2680CA-8594-8C4F-9042-12A685FC3034}" destId="{6A2B15C0-AADE-4E41-98AC-C50FAB878949}" srcOrd="0" destOrd="0" presId="urn:microsoft.com/office/officeart/2005/8/layout/cycle8"/>
    <dgm:cxn modelId="{7E22E340-53B4-C648-A1ED-0F93616D2158}" type="presOf" srcId="{A093D1B7-96E2-1D4B-B8E4-34D3C5D32265}" destId="{FC6FE03C-2AFF-E44F-8571-5413F0DFD485}" srcOrd="0" destOrd="0" presId="urn:microsoft.com/office/officeart/2005/8/layout/cycle8"/>
    <dgm:cxn modelId="{7D4A2491-AF4E-B142-B28F-6D4927F41582}" type="presParOf" srcId="{770A3FE2-1C5E-7545-8F14-34E2E8262006}" destId="{6A2B15C0-AADE-4E41-98AC-C50FAB878949}" srcOrd="0" destOrd="0" presId="urn:microsoft.com/office/officeart/2005/8/layout/cycle8"/>
    <dgm:cxn modelId="{C71A3314-B169-BC46-85A9-6D547C8DB016}" type="presParOf" srcId="{770A3FE2-1C5E-7545-8F14-34E2E8262006}" destId="{1F72F3DE-5EFB-8748-89B4-733D38AAD1A7}" srcOrd="1" destOrd="0" presId="urn:microsoft.com/office/officeart/2005/8/layout/cycle8"/>
    <dgm:cxn modelId="{D624468F-91F0-E446-8ED1-6AECB28B1599}" type="presParOf" srcId="{770A3FE2-1C5E-7545-8F14-34E2E8262006}" destId="{897ECE22-7B83-3641-8126-C96628993067}" srcOrd="2" destOrd="0" presId="urn:microsoft.com/office/officeart/2005/8/layout/cycle8"/>
    <dgm:cxn modelId="{A244E551-F051-D94A-82A6-40A90997243F}" type="presParOf" srcId="{770A3FE2-1C5E-7545-8F14-34E2E8262006}" destId="{2787E7BC-70B3-024C-BA14-6DA193D12994}" srcOrd="3" destOrd="0" presId="urn:microsoft.com/office/officeart/2005/8/layout/cycle8"/>
    <dgm:cxn modelId="{9FB7CDE1-685C-1741-A537-CEBE3AB22AC6}" type="presParOf" srcId="{770A3FE2-1C5E-7545-8F14-34E2E8262006}" destId="{D26AF1B7-2935-C149-8507-EEB36CCA1B01}" srcOrd="4" destOrd="0" presId="urn:microsoft.com/office/officeart/2005/8/layout/cycle8"/>
    <dgm:cxn modelId="{92DD4F2F-E23F-524C-BCDE-4D8F559B2865}" type="presParOf" srcId="{770A3FE2-1C5E-7545-8F14-34E2E8262006}" destId="{D14D07D1-7219-5F42-B9DD-978B54A37627}" srcOrd="5" destOrd="0" presId="urn:microsoft.com/office/officeart/2005/8/layout/cycle8"/>
    <dgm:cxn modelId="{52306EF0-0DCF-F443-9A2F-9370005F6D3B}" type="presParOf" srcId="{770A3FE2-1C5E-7545-8F14-34E2E8262006}" destId="{B3EB2F41-9ACE-EB46-B1E3-A1122171F67A}" srcOrd="6" destOrd="0" presId="urn:microsoft.com/office/officeart/2005/8/layout/cycle8"/>
    <dgm:cxn modelId="{07A8A4F5-521A-3E49-A163-DF7E7F087C7C}" type="presParOf" srcId="{770A3FE2-1C5E-7545-8F14-34E2E8262006}" destId="{65620588-2B7F-3D4A-A1C2-92AF92999107}" srcOrd="7" destOrd="0" presId="urn:microsoft.com/office/officeart/2005/8/layout/cycle8"/>
    <dgm:cxn modelId="{D29E4E47-0E1F-A74A-A12B-E9C14E5C49AA}" type="presParOf" srcId="{770A3FE2-1C5E-7545-8F14-34E2E8262006}" destId="{FC6FE03C-2AFF-E44F-8571-5413F0DFD485}" srcOrd="8" destOrd="0" presId="urn:microsoft.com/office/officeart/2005/8/layout/cycle8"/>
    <dgm:cxn modelId="{9FCCDCA6-68BA-2847-8A5D-AE800F6E5B65}" type="presParOf" srcId="{770A3FE2-1C5E-7545-8F14-34E2E8262006}" destId="{8C963602-9FD7-904E-83A6-7D6DADC054A6}" srcOrd="9" destOrd="0" presId="urn:microsoft.com/office/officeart/2005/8/layout/cycle8"/>
    <dgm:cxn modelId="{E4F0FC87-EEE1-9049-92CD-AD10627E3B75}" type="presParOf" srcId="{770A3FE2-1C5E-7545-8F14-34E2E8262006}" destId="{75BA45F1-7D5A-2C44-AFC1-9D909FD5E6E8}" srcOrd="10" destOrd="0" presId="urn:microsoft.com/office/officeart/2005/8/layout/cycle8"/>
    <dgm:cxn modelId="{869196D0-5ECA-254E-9391-B1EBEB2C191C}" type="presParOf" srcId="{770A3FE2-1C5E-7545-8F14-34E2E8262006}" destId="{5629E1D2-EE3B-6242-9F21-AEBDD46C00DA}" srcOrd="11" destOrd="0" presId="urn:microsoft.com/office/officeart/2005/8/layout/cycle8"/>
    <dgm:cxn modelId="{B8A7299F-146C-4640-B12E-CE50DAC58CC2}" type="presParOf" srcId="{770A3FE2-1C5E-7545-8F14-34E2E8262006}" destId="{C64E5A16-A678-5D43-9BE2-9089C762B96F}" srcOrd="12" destOrd="0" presId="urn:microsoft.com/office/officeart/2005/8/layout/cycle8"/>
    <dgm:cxn modelId="{5ABBAB3E-430A-7A4B-AB92-CA1FFA5E7B00}" type="presParOf" srcId="{770A3FE2-1C5E-7545-8F14-34E2E8262006}" destId="{F2FF829B-2CA9-CC41-9D6D-F58CD5D8F301}" srcOrd="13" destOrd="0" presId="urn:microsoft.com/office/officeart/2005/8/layout/cycle8"/>
    <dgm:cxn modelId="{1804FCDA-0991-3F49-AD12-429C99910743}" type="presParOf" srcId="{770A3FE2-1C5E-7545-8F14-34E2E8262006}" destId="{182FC793-5C81-3345-99A7-D20F6B3B0ECB}" srcOrd="14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00F5A-C5B8-DE4D-AF00-642F227F5A14}">
      <dsp:nvSpPr>
        <dsp:cNvPr id="0" name=""/>
        <dsp:cNvSpPr/>
      </dsp:nvSpPr>
      <dsp:spPr>
        <a:xfrm>
          <a:off x="347472" y="226298"/>
          <a:ext cx="3474720" cy="3620769"/>
        </a:xfrm>
        <a:prstGeom prst="down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9A7C4F-4969-8842-80C2-E3A7D16253D4}">
      <dsp:nvSpPr>
        <dsp:cNvPr id="0" name=""/>
        <dsp:cNvSpPr/>
      </dsp:nvSpPr>
      <dsp:spPr>
        <a:xfrm>
          <a:off x="4343400" y="0"/>
          <a:ext cx="4343400" cy="452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An ongoing process of analyzing and accessing information to inform important decisions and actions in education</a:t>
          </a:r>
          <a:endParaRPr lang="en-US" sz="3600" kern="1200" dirty="0"/>
        </a:p>
      </dsp:txBody>
      <dsp:txXfrm>
        <a:off x="4343400" y="0"/>
        <a:ext cx="4343400" cy="4525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39A90-3F2A-BD48-A42C-2E24669B745D}">
      <dsp:nvSpPr>
        <dsp:cNvPr id="0" name=""/>
        <dsp:cNvSpPr/>
      </dsp:nvSpPr>
      <dsp:spPr>
        <a:xfrm>
          <a:off x="2589270" y="443"/>
          <a:ext cx="3315100" cy="2411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8FD63-95A3-3B4E-A793-658D45CD0C5A}">
      <dsp:nvSpPr>
        <dsp:cNvPr id="0" name=""/>
        <dsp:cNvSpPr/>
      </dsp:nvSpPr>
      <dsp:spPr>
        <a:xfrm>
          <a:off x="3813049" y="1436955"/>
          <a:ext cx="642461" cy="732224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C6972B2-A924-6343-BB35-DB8919E77483}">
      <dsp:nvSpPr>
        <dsp:cNvPr id="0" name=""/>
        <dsp:cNvSpPr/>
      </dsp:nvSpPr>
      <dsp:spPr>
        <a:xfrm>
          <a:off x="1527040" y="1444750"/>
          <a:ext cx="5378171" cy="2064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1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Outcomes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Practice</a:t>
          </a:r>
          <a:endParaRPr lang="en-US" sz="3600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Systems</a:t>
          </a:r>
          <a:endParaRPr lang="en-US" sz="3600" kern="1200" dirty="0"/>
        </a:p>
      </dsp:txBody>
      <dsp:txXfrm>
        <a:off x="1527040" y="1444750"/>
        <a:ext cx="5378171" cy="2064752"/>
      </dsp:txXfrm>
    </dsp:sp>
    <dsp:sp modelId="{2D285759-84CB-9740-A2FF-CE9726B2D022}">
      <dsp:nvSpPr>
        <dsp:cNvPr id="0" name=""/>
        <dsp:cNvSpPr/>
      </dsp:nvSpPr>
      <dsp:spPr>
        <a:xfrm>
          <a:off x="2349596" y="340830"/>
          <a:ext cx="3597783" cy="95067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6510F-3E78-BC48-AB16-79844D7D8F90}">
      <dsp:nvSpPr>
        <dsp:cNvPr id="0" name=""/>
        <dsp:cNvSpPr/>
      </dsp:nvSpPr>
      <dsp:spPr>
        <a:xfrm>
          <a:off x="2211786" y="-107572"/>
          <a:ext cx="4315524" cy="4315524"/>
        </a:xfrm>
        <a:prstGeom prst="circularArrow">
          <a:avLst>
            <a:gd name="adj1" fmla="val 4668"/>
            <a:gd name="adj2" fmla="val 272909"/>
            <a:gd name="adj3" fmla="val 12869079"/>
            <a:gd name="adj4" fmla="val 18005196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25E863-0692-3748-9760-8992605ED488}">
      <dsp:nvSpPr>
        <dsp:cNvPr id="0" name=""/>
        <dsp:cNvSpPr/>
      </dsp:nvSpPr>
      <dsp:spPr>
        <a:xfrm>
          <a:off x="2946491" y="1892"/>
          <a:ext cx="2846114" cy="1423057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tx1"/>
              </a:solidFill>
            </a:rPr>
            <a:t>DEVELOP A PLAN</a:t>
          </a:r>
          <a:endParaRPr lang="en-US" sz="2400" b="1" i="0" kern="1200" dirty="0">
            <a:solidFill>
              <a:schemeClr val="tx1"/>
            </a:solidFill>
          </a:endParaRPr>
        </a:p>
      </dsp:txBody>
      <dsp:txXfrm>
        <a:off x="3015959" y="71360"/>
        <a:ext cx="2707178" cy="1284121"/>
      </dsp:txXfrm>
    </dsp:sp>
    <dsp:sp modelId="{5D7DD285-F7F7-884D-B2B1-6339BEEC4B61}">
      <dsp:nvSpPr>
        <dsp:cNvPr id="0" name=""/>
        <dsp:cNvSpPr/>
      </dsp:nvSpPr>
      <dsp:spPr>
        <a:xfrm>
          <a:off x="4548348" y="1570037"/>
          <a:ext cx="2741519" cy="1385887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tx1"/>
              </a:solidFill>
            </a:rPr>
            <a:t>IMPLEMENT</a:t>
          </a:r>
          <a:endParaRPr lang="en-US" sz="2400" b="1" i="0" kern="1200" dirty="0">
            <a:solidFill>
              <a:schemeClr val="tx1"/>
            </a:solidFill>
          </a:endParaRPr>
        </a:p>
      </dsp:txBody>
      <dsp:txXfrm>
        <a:off x="4616001" y="1637690"/>
        <a:ext cx="2606213" cy="1250581"/>
      </dsp:txXfrm>
    </dsp:sp>
    <dsp:sp modelId="{146ADE8B-D945-714C-9241-ACF39EF20AA2}">
      <dsp:nvSpPr>
        <dsp:cNvPr id="0" name=""/>
        <dsp:cNvSpPr/>
      </dsp:nvSpPr>
      <dsp:spPr>
        <a:xfrm>
          <a:off x="2946491" y="3101012"/>
          <a:ext cx="2846114" cy="1423057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chemeClr val="tx1"/>
              </a:solidFill>
            </a:rPr>
            <a:t>ASSESS</a:t>
          </a:r>
          <a:endParaRPr lang="en-US" sz="2400" b="1" i="0" kern="1200" dirty="0">
            <a:solidFill>
              <a:schemeClr val="tx1"/>
            </a:solidFill>
          </a:endParaRPr>
        </a:p>
      </dsp:txBody>
      <dsp:txXfrm>
        <a:off x="3015959" y="3170480"/>
        <a:ext cx="2707178" cy="1284121"/>
      </dsp:txXfrm>
    </dsp:sp>
    <dsp:sp modelId="{5DD79C5A-9DBE-C345-AEE8-DDC4D2BF2739}">
      <dsp:nvSpPr>
        <dsp:cNvPr id="0" name=""/>
        <dsp:cNvSpPr/>
      </dsp:nvSpPr>
      <dsp:spPr>
        <a:xfrm>
          <a:off x="1473953" y="1570031"/>
          <a:ext cx="2846114" cy="1423057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i="0" u="none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kern="1200" dirty="0" smtClean="0">
              <a:solidFill>
                <a:schemeClr val="tx1"/>
              </a:solidFill>
            </a:rPr>
            <a:t>ACT</a:t>
          </a:r>
          <a:endParaRPr lang="en-US" sz="2400" b="1" i="0" u="none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tx1"/>
            </a:solidFill>
          </a:endParaRPr>
        </a:p>
      </dsp:txBody>
      <dsp:txXfrm>
        <a:off x="1543421" y="1639499"/>
        <a:ext cx="2707178" cy="1284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F6B56-EA5A-F741-8549-C20D89140AD4}">
      <dsp:nvSpPr>
        <dsp:cNvPr id="0" name=""/>
        <dsp:cNvSpPr/>
      </dsp:nvSpPr>
      <dsp:spPr>
        <a:xfrm>
          <a:off x="1896280" y="314866"/>
          <a:ext cx="2391879" cy="2391879"/>
        </a:xfrm>
        <a:prstGeom prst="pieWedge">
          <a:avLst/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TYPES OF DATA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596845" y="1015431"/>
        <a:ext cx="1691314" cy="1691314"/>
      </dsp:txXfrm>
    </dsp:sp>
    <dsp:sp modelId="{E95CF38B-C06F-644D-9C66-DD5381AAF6D0}">
      <dsp:nvSpPr>
        <dsp:cNvPr id="0" name=""/>
        <dsp:cNvSpPr/>
      </dsp:nvSpPr>
      <dsp:spPr>
        <a:xfrm rot="5400000">
          <a:off x="4398639" y="314866"/>
          <a:ext cx="2391879" cy="2391879"/>
        </a:xfrm>
        <a:prstGeom prst="pieWedge">
          <a:avLst/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FREQUENCY OF COLLECTIONS</a:t>
          </a:r>
          <a:endParaRPr lang="en-US" sz="1900" kern="1200" dirty="0">
            <a:solidFill>
              <a:srgbClr val="000000"/>
            </a:solidFill>
          </a:endParaRPr>
        </a:p>
      </dsp:txBody>
      <dsp:txXfrm rot="-5400000">
        <a:off x="4398639" y="1015431"/>
        <a:ext cx="1691314" cy="1691314"/>
      </dsp:txXfrm>
    </dsp:sp>
    <dsp:sp modelId="{523BB38B-C74C-CE40-96B6-DE964318CCE2}">
      <dsp:nvSpPr>
        <dsp:cNvPr id="0" name=""/>
        <dsp:cNvSpPr/>
      </dsp:nvSpPr>
      <dsp:spPr>
        <a:xfrm rot="10800000">
          <a:off x="4398639" y="2817225"/>
          <a:ext cx="2391879" cy="2391879"/>
        </a:xfrm>
        <a:prstGeom prst="pieWedge">
          <a:avLst/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HOW TO USE DATA</a:t>
          </a:r>
          <a:endParaRPr lang="en-US" sz="1900" kern="1200" dirty="0">
            <a:solidFill>
              <a:srgbClr val="000000"/>
            </a:solidFill>
          </a:endParaRPr>
        </a:p>
      </dsp:txBody>
      <dsp:txXfrm rot="10800000">
        <a:off x="4398639" y="2817225"/>
        <a:ext cx="1691314" cy="1691314"/>
      </dsp:txXfrm>
    </dsp:sp>
    <dsp:sp modelId="{64F4CA91-6A13-D646-90E3-7424DE5B39E3}">
      <dsp:nvSpPr>
        <dsp:cNvPr id="0" name=""/>
        <dsp:cNvSpPr/>
      </dsp:nvSpPr>
      <dsp:spPr>
        <a:xfrm rot="16200000">
          <a:off x="1896280" y="2817225"/>
          <a:ext cx="2391879" cy="2391879"/>
        </a:xfrm>
        <a:prstGeom prst="pieWedge">
          <a:avLst/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0000"/>
              </a:solidFill>
            </a:rPr>
            <a:t>SYSTEMS TO CREATE CONTINUOUS </a:t>
          </a:r>
          <a:r>
            <a:rPr lang="en-US" sz="1900" kern="1200" dirty="0" smtClean="0">
              <a:solidFill>
                <a:srgbClr val="000000"/>
              </a:solidFill>
            </a:rPr>
            <a:t>FEEDBACK</a:t>
          </a:r>
          <a:endParaRPr lang="en-US" sz="1900" kern="1200" dirty="0">
            <a:solidFill>
              <a:srgbClr val="000000"/>
            </a:solidFill>
          </a:endParaRPr>
        </a:p>
      </dsp:txBody>
      <dsp:txXfrm rot="5400000">
        <a:off x="2596845" y="2817225"/>
        <a:ext cx="1691314" cy="1691314"/>
      </dsp:txXfrm>
    </dsp:sp>
    <dsp:sp modelId="{CE1BB599-DA45-1D47-B12A-D61AB566E4B3}">
      <dsp:nvSpPr>
        <dsp:cNvPr id="0" name=""/>
        <dsp:cNvSpPr/>
      </dsp:nvSpPr>
      <dsp:spPr>
        <a:xfrm>
          <a:off x="3930483" y="2264828"/>
          <a:ext cx="825833" cy="718116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A987B0-2863-CA41-B76D-0A3329A7C2A2}">
      <dsp:nvSpPr>
        <dsp:cNvPr id="0" name=""/>
        <dsp:cNvSpPr/>
      </dsp:nvSpPr>
      <dsp:spPr>
        <a:xfrm rot="10800000">
          <a:off x="3930483" y="2541027"/>
          <a:ext cx="825833" cy="718116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B15C0-AADE-4E41-98AC-C50FAB878949}">
      <dsp:nvSpPr>
        <dsp:cNvPr id="0" name=""/>
        <dsp:cNvSpPr/>
      </dsp:nvSpPr>
      <dsp:spPr>
        <a:xfrm>
          <a:off x="2530801" y="254865"/>
          <a:ext cx="4573331" cy="4723160"/>
        </a:xfrm>
        <a:prstGeom prst="pie">
          <a:avLst>
            <a:gd name="adj1" fmla="val 16200000"/>
            <a:gd name="adj2" fmla="val 1800000"/>
          </a:avLst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COMMUNICATIONS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4941056" y="1255725"/>
        <a:ext cx="1633332" cy="1405702"/>
      </dsp:txXfrm>
    </dsp:sp>
    <dsp:sp modelId="{D26AF1B7-2935-C149-8507-EEB36CCA1B01}">
      <dsp:nvSpPr>
        <dsp:cNvPr id="0" name=""/>
        <dsp:cNvSpPr/>
      </dsp:nvSpPr>
      <dsp:spPr>
        <a:xfrm>
          <a:off x="2505361" y="570848"/>
          <a:ext cx="4455223" cy="4455223"/>
        </a:xfrm>
        <a:prstGeom prst="pie">
          <a:avLst>
            <a:gd name="adj1" fmla="val 1800000"/>
            <a:gd name="adj2" fmla="val 9000000"/>
          </a:avLst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rgbClr val="000000"/>
              </a:solidFill>
            </a:rPr>
            <a:t>SHARE FOR PROMISING EFFORTS 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3566128" y="3461439"/>
        <a:ext cx="2386726" cy="1166844"/>
      </dsp:txXfrm>
    </dsp:sp>
    <dsp:sp modelId="{FC6FE03C-2AFF-E44F-8571-5413F0DFD485}">
      <dsp:nvSpPr>
        <dsp:cNvPr id="0" name=""/>
        <dsp:cNvSpPr/>
      </dsp:nvSpPr>
      <dsp:spPr>
        <a:xfrm>
          <a:off x="2411243" y="411733"/>
          <a:ext cx="4455223" cy="4455223"/>
        </a:xfrm>
        <a:prstGeom prst="pie">
          <a:avLst>
            <a:gd name="adj1" fmla="val 9000000"/>
            <a:gd name="adj2" fmla="val 16200000"/>
          </a:avLst>
        </a:prstGeom>
        <a:solidFill>
          <a:schemeClr val="accent5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 </a:t>
          </a:r>
          <a:r>
            <a:rPr lang="en-US" sz="1500" kern="1200" dirty="0" smtClean="0">
              <a:solidFill>
                <a:srgbClr val="000000"/>
              </a:solidFill>
            </a:rPr>
            <a:t>MANAGE </a:t>
          </a:r>
          <a:br>
            <a:rPr lang="en-US" sz="1500" kern="1200" dirty="0" smtClean="0">
              <a:solidFill>
                <a:srgbClr val="000000"/>
              </a:solidFill>
            </a:rPr>
          </a:br>
          <a:r>
            <a:rPr lang="en-US" sz="1500" kern="1200" dirty="0" smtClean="0">
              <a:solidFill>
                <a:srgbClr val="000000"/>
              </a:solidFill>
            </a:rPr>
            <a:t> </a:t>
          </a:r>
          <a:r>
            <a:rPr lang="en-US" sz="1500" kern="1200" dirty="0" smtClean="0">
              <a:solidFill>
                <a:srgbClr val="000000"/>
              </a:solidFill>
            </a:rPr>
            <a:t>PERFORMANCE</a:t>
          </a:r>
          <a:r>
            <a:rPr lang="en-US" sz="1500" kern="1200" dirty="0" smtClean="0">
              <a:solidFill>
                <a:srgbClr val="000000"/>
              </a:solidFill>
            </a:rPr>
            <a:t>/</a:t>
          </a:r>
          <a:br>
            <a:rPr lang="en-US" sz="1500" kern="1200" dirty="0" smtClean="0">
              <a:solidFill>
                <a:srgbClr val="000000"/>
              </a:solidFill>
            </a:rPr>
          </a:br>
          <a:r>
            <a:rPr lang="en-US" sz="1500" kern="1200" dirty="0" smtClean="0">
              <a:solidFill>
                <a:srgbClr val="000000"/>
              </a:solidFill>
            </a:rPr>
            <a:t>  MONIITORING</a:t>
          </a:r>
          <a:endParaRPr lang="en-US" sz="1500" kern="1200" dirty="0">
            <a:solidFill>
              <a:srgbClr val="000000"/>
            </a:solidFill>
          </a:endParaRPr>
        </a:p>
      </dsp:txBody>
      <dsp:txXfrm>
        <a:off x="2927307" y="1355816"/>
        <a:ext cx="1591151" cy="1325959"/>
      </dsp:txXfrm>
    </dsp:sp>
    <dsp:sp modelId="{C64E5A16-A678-5D43-9BE2-9089C762B96F}">
      <dsp:nvSpPr>
        <dsp:cNvPr id="0" name=""/>
        <dsp:cNvSpPr/>
      </dsp:nvSpPr>
      <dsp:spPr>
        <a:xfrm>
          <a:off x="2313946" y="111951"/>
          <a:ext cx="5006822" cy="50068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F829B-2CA9-CC41-9D6D-F58CD5D8F301}">
      <dsp:nvSpPr>
        <dsp:cNvPr id="0" name=""/>
        <dsp:cNvSpPr/>
      </dsp:nvSpPr>
      <dsp:spPr>
        <a:xfrm>
          <a:off x="2229561" y="294767"/>
          <a:ext cx="5006822" cy="50068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2FC793-5C81-3345-99A7-D20F6B3B0ECB}">
      <dsp:nvSpPr>
        <dsp:cNvPr id="0" name=""/>
        <dsp:cNvSpPr/>
      </dsp:nvSpPr>
      <dsp:spPr>
        <a:xfrm>
          <a:off x="2135076" y="135934"/>
          <a:ext cx="5006822" cy="50068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94DEF2-EE4D-40DA-82C5-E1513CB1000F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178D1CA-6FA5-49D9-8EBD-7B87E697F9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5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E1E2FB-1D35-46A1-A7BA-517A48F5361D}" type="datetimeFigureOut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3B5D8C7-239C-4051-83A9-DF2F563654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Develop a Plan: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Goal</a:t>
            </a:r>
            <a:r>
              <a:rPr lang="en-US" baseline="0" dirty="0" smtClean="0"/>
              <a:t> setting and problem identification based on data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="1" baseline="0" dirty="0" smtClean="0"/>
              <a:t>Implement: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Opportunity to gather data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Drives everyday decisions (staffing, PD)</a:t>
            </a:r>
          </a:p>
          <a:p>
            <a:pPr marL="171450" indent="-171450">
              <a:buFont typeface="Arial"/>
              <a:buChar char="•"/>
            </a:pPr>
            <a:endParaRPr lang="en-US" b="1" baseline="0" dirty="0" smtClean="0"/>
          </a:p>
          <a:p>
            <a:pPr marL="0" indent="0">
              <a:buFont typeface="Arial"/>
              <a:buNone/>
            </a:pPr>
            <a:r>
              <a:rPr lang="en-US" b="1" baseline="0" dirty="0" smtClean="0"/>
              <a:t>Assess: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Review decisions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Identify what’s working and for whom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="1" baseline="0" dirty="0" smtClean="0"/>
              <a:t>Act: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Stay the course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Decide when to make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D8C7-239C-4051-83A9-DF2F563654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1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Types of Data: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What are the goals?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What story</a:t>
            </a:r>
            <a:r>
              <a:rPr lang="en-US" baseline="0" dirty="0" smtClean="0"/>
              <a:t> are we seeking to tell and understand?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What are the data points needed?</a:t>
            </a:r>
          </a:p>
          <a:p>
            <a:pPr marL="171450" indent="-171450">
              <a:buFont typeface="Arial"/>
              <a:buChar char="•"/>
            </a:pPr>
            <a:endParaRPr lang="en-US" b="1" baseline="0" dirty="0" smtClean="0"/>
          </a:p>
          <a:p>
            <a:pPr marL="0" indent="0">
              <a:buFont typeface="Arial"/>
              <a:buNone/>
            </a:pPr>
            <a:r>
              <a:rPr lang="en-US" b="1" baseline="0" dirty="0" smtClean="0"/>
              <a:t>Frequency of Collections: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When is the data available?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 often will it need to be collected?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="1" baseline="0" dirty="0" smtClean="0"/>
              <a:t>How to Use Data: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Why is the data important?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What does the data say?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 does the data relate to the story being told or what we are trying to understand?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What plan do we put in action to match what we are learning from the data?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0" indent="0">
              <a:buFont typeface="Arial"/>
              <a:buNone/>
            </a:pPr>
            <a:r>
              <a:rPr lang="en-US" b="1" baseline="0" dirty="0" smtClean="0"/>
              <a:t>Systems to Create Continuous Feedback: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When and how often do we repeat the process?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When and how often do we access data and decisions that arose through the process?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How do we share what we are learning?</a:t>
            </a:r>
          </a:p>
          <a:p>
            <a:pPr marL="0" indent="0">
              <a:buFont typeface="Arial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D8C7-239C-4051-83A9-DF2F563654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46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Manage Performance/Monitoring: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Emphasizing the role of data in monitoring by reviewing information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Developing processes that highlight data decisions</a:t>
            </a:r>
          </a:p>
          <a:p>
            <a:endParaRPr lang="en-US" b="1" dirty="0" smtClean="0"/>
          </a:p>
          <a:p>
            <a:r>
              <a:rPr lang="en-US" b="1" dirty="0" smtClean="0"/>
              <a:t>Communications: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 smtClean="0"/>
              <a:t>Assist schools/districts in helping to share information with stakeholders including their roles  (i.e. teachers and parents)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 smtClean="0"/>
              <a:t>Assist schools/districts in communicating plans</a:t>
            </a:r>
          </a:p>
          <a:p>
            <a:pPr marL="171450" lvl="0" indent="-171450">
              <a:buFont typeface="Arial"/>
              <a:buChar char="•"/>
            </a:pPr>
            <a:r>
              <a:rPr lang="en-US" sz="1200" dirty="0" smtClean="0"/>
              <a:t>Assist in helping schools/districts understand patterns</a:t>
            </a:r>
          </a:p>
          <a:p>
            <a:pPr marL="171450" lvl="0" indent="-171450">
              <a:buFont typeface="Arial"/>
              <a:buChar char="•"/>
            </a:pPr>
            <a:endParaRPr lang="en-US" sz="1200" dirty="0" smtClean="0"/>
          </a:p>
          <a:p>
            <a:pPr marL="0" lvl="0" indent="0">
              <a:buFont typeface="Arial"/>
              <a:buNone/>
            </a:pPr>
            <a:r>
              <a:rPr lang="en-US" sz="1200" b="1" dirty="0" smtClean="0"/>
              <a:t>Share for Promising Efforts: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Assist in sharing across schools in any given districts or across districts.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Create peer learning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D8C7-239C-4051-83A9-DF2F563654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4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70D62-13A2-492F-8E75-5F5E76055019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2613AD-B834-9449-A3F6-15A7403343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0D42-1C60-4FD2-A796-28B8E96BE7EC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BB0FAEE4-406A-4BE8-9A0B-18BB856BD434}" type="datetime1">
              <a:rPr lang="en-US" smtClean="0"/>
              <a:pPr algn="r" eaLnBrk="1" latinLnBrk="0" hangingPunct="1"/>
              <a:t>11/5/14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54975" cy="566738"/>
          </a:xfrm>
        </p:spPr>
        <p:txBody>
          <a:bodyPr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0649" y="1624206"/>
            <a:ext cx="7796150" cy="17958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B391-9991-4B07-9D15-0C9641293F50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FB6E-1C07-4F02-9717-D03F5730E845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57C4C-2025-4B23-B623-5C467C38C32D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A519-2A45-47A8-A012-3D9B21872C8A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2DA9-7B79-40FA-8027-0EE453942F9B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ACCD-3A9B-481F-86A6-7CC3E282797F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E90E-E5FF-428E-A24E-13528647DD45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613AD-B834-9449-A3F6-15A7403343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ssargen\Documents\My Box Files\CST\Logos\CC-Turnaround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38800"/>
            <a:ext cx="1828800" cy="662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8CB9D-1753-47B2-A1DA-FFF9FFCE49D9}" type="datetime1">
              <a:rPr lang="en-US" smtClean="0"/>
              <a:pPr/>
              <a:t>11/5/14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pic>
        <p:nvPicPr>
          <p:cNvPr id="8" name="Picture 3" descr="C:\Users\ssargen\Documents\My Box Files\CST\Logos\CC-Turnaround.t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38800"/>
            <a:ext cx="1828800" cy="662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BB0FAEE4-406A-4BE8-9A0B-18BB856BD434}" type="datetime1">
              <a:rPr lang="en-US" smtClean="0"/>
              <a:pPr algn="r" eaLnBrk="1" latinLnBrk="0" hangingPunct="1"/>
              <a:t>11/5/14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3716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Data-Based </a:t>
            </a:r>
            <a:r>
              <a:rPr lang="en-US" sz="5400" dirty="0" smtClean="0">
                <a:solidFill>
                  <a:schemeClr val="tx2"/>
                </a:solidFill>
              </a:rPr>
              <a:t>Decision Making</a:t>
            </a:r>
            <a:endParaRPr lang="en-US" sz="54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sargen\Documents\My Box Files\CST\Logos\PLE-Darden-Curry-2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562600"/>
            <a:ext cx="2105025" cy="798188"/>
          </a:xfrm>
          <a:prstGeom prst="rect">
            <a:avLst/>
          </a:prstGeom>
          <a:noFill/>
        </p:spPr>
      </p:pic>
      <p:pic>
        <p:nvPicPr>
          <p:cNvPr id="1027" name="Picture 3" descr="C:\Users\ssargen\Documents\My Box Files\CST\Logos\ADI-logo-with-transparent-bckg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486400"/>
            <a:ext cx="1228165" cy="949036"/>
          </a:xfrm>
          <a:prstGeom prst="rect">
            <a:avLst/>
          </a:prstGeom>
          <a:noFill/>
        </p:spPr>
      </p:pic>
      <p:pic>
        <p:nvPicPr>
          <p:cNvPr id="1028" name="Picture 4" descr="C:\Users\ssargen\Documents\My Box Files\CST\Logos\NEW nir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791200"/>
            <a:ext cx="1524000" cy="343915"/>
          </a:xfrm>
          <a:prstGeom prst="rect">
            <a:avLst/>
          </a:prstGeom>
          <a:noFill/>
        </p:spPr>
      </p:pic>
      <p:pic>
        <p:nvPicPr>
          <p:cNvPr id="2" name="Picture 2" descr="C:\Users\ssargen\Documents\My Box Files\CST\Logos\CC-Turnaround F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819400"/>
            <a:ext cx="4432300" cy="1606550"/>
          </a:xfrm>
          <a:prstGeom prst="rect">
            <a:avLst/>
          </a:prstGeom>
          <a:noFill/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1295400" y="1676400"/>
            <a:ext cx="6480174" cy="16732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en-US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smtClean="0"/>
              <a:t>DATA-BASED </a:t>
            </a:r>
            <a:r>
              <a:rPr lang="en-US" dirty="0" smtClean="0"/>
              <a:t>DECISION MAKING?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71146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</a:t>
            </a:r>
            <a:r>
              <a:rPr lang="en-US" dirty="0" smtClean="0"/>
              <a:t>DATA-BASED </a:t>
            </a:r>
            <a:r>
              <a:rPr lang="en-US" dirty="0" smtClean="0"/>
              <a:t>DECISION MAKING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489485"/>
              </p:ext>
            </p:extLst>
          </p:nvPr>
        </p:nvGraphicFramePr>
        <p:xfrm>
          <a:off x="301752" y="1527048"/>
          <a:ext cx="8503920" cy="411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INFORMATION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652945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</a:t>
            </a:r>
            <a:r>
              <a:rPr lang="en-US" dirty="0" smtClean="0"/>
              <a:t>CONTEXT </a:t>
            </a:r>
            <a:r>
              <a:rPr lang="en-US" dirty="0" smtClean="0"/>
              <a:t>AND THE ROLE OF </a:t>
            </a:r>
            <a:r>
              <a:rPr lang="en-US" dirty="0" smtClean="0"/>
              <a:t>SEA’S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513008"/>
              </p:ext>
            </p:extLst>
          </p:nvPr>
        </p:nvGraphicFramePr>
        <p:xfrm>
          <a:off x="304800" y="1181628"/>
          <a:ext cx="8686800" cy="552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SEA’S AND RURAL SCHOOLS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35089"/>
              </p:ext>
            </p:extLst>
          </p:nvPr>
        </p:nvGraphicFramePr>
        <p:xfrm>
          <a:off x="-129205" y="1444676"/>
          <a:ext cx="9525000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CHARTLABELS" val="1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INCLUDENONRESPONDERS" val="False"/>
  <p:tag name="SAVECSVWITHSESSION" val="Tru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3.2.117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15404</TotalTime>
  <Words>354</Words>
  <Application>Microsoft Macintosh PowerPoint</Application>
  <PresentationFormat>On-screen Show (4:3)</PresentationFormat>
  <Paragraphs>75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Data-Based Decision Making</vt:lpstr>
      <vt:lpstr>WHAT IS DATA-BASED DECISION MAKING?</vt:lpstr>
      <vt:lpstr>PURPOSE OF DATA-BASED DECISION MAKING</vt:lpstr>
      <vt:lpstr>ROLE OF INFORMATION</vt:lpstr>
      <vt:lpstr>RURAL CONTEXT AND THE ROLE OF SEA’S</vt:lpstr>
      <vt:lpstr>SEA’S AND RURAL SCHOOLS</vt:lpstr>
    </vt:vector>
  </TitlesOfParts>
  <Company>WestEd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ssargen</dc:creator>
  <cp:lastModifiedBy>John Spence</cp:lastModifiedBy>
  <cp:revision>170</cp:revision>
  <dcterms:created xsi:type="dcterms:W3CDTF">2014-11-03T17:03:57Z</dcterms:created>
  <dcterms:modified xsi:type="dcterms:W3CDTF">2014-11-05T19:59:20Z</dcterms:modified>
</cp:coreProperties>
</file>